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64" r:id="rId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342946" algn="l" rtl="0" eaLnBrk="0" fontAlgn="base" hangingPunct="0">
      <a:spcBef>
        <a:spcPct val="0"/>
      </a:spcBef>
      <a:spcAft>
        <a:spcPct val="0"/>
      </a:spcAft>
      <a:defRPr sz="1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685891" algn="l" rtl="0" eaLnBrk="0" fontAlgn="base" hangingPunct="0">
      <a:spcBef>
        <a:spcPct val="0"/>
      </a:spcBef>
      <a:spcAft>
        <a:spcPct val="0"/>
      </a:spcAft>
      <a:defRPr sz="1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028837" algn="l" rtl="0" eaLnBrk="0" fontAlgn="base" hangingPunct="0">
      <a:spcBef>
        <a:spcPct val="0"/>
      </a:spcBef>
      <a:spcAft>
        <a:spcPct val="0"/>
      </a:spcAft>
      <a:defRPr sz="1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371783" algn="l" rtl="0" eaLnBrk="0" fontAlgn="base" hangingPunct="0">
      <a:spcBef>
        <a:spcPct val="0"/>
      </a:spcBef>
      <a:spcAft>
        <a:spcPct val="0"/>
      </a:spcAft>
      <a:defRPr sz="1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1714729" algn="l" defTabSz="342946" rtl="0" eaLnBrk="1" latinLnBrk="0" hangingPunct="1">
      <a:defRPr sz="1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057674" algn="l" defTabSz="342946" rtl="0" eaLnBrk="1" latinLnBrk="0" hangingPunct="1">
      <a:defRPr sz="1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2400620" algn="l" defTabSz="342946" rtl="0" eaLnBrk="1" latinLnBrk="0" hangingPunct="1">
      <a:defRPr sz="1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2743566" algn="l" defTabSz="342946" rtl="0" eaLnBrk="1" latinLnBrk="0" hangingPunct="1">
      <a:defRPr sz="1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0019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>
      <p:cViewPr varScale="1">
        <p:scale>
          <a:sx n="127" d="100"/>
          <a:sy n="127" d="100"/>
        </p:scale>
        <p:origin x="57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46BA49-82BD-4A99-AAB7-49941238EEF7}" type="doc">
      <dgm:prSet loTypeId="urn:microsoft.com/office/officeart/2005/8/layout/hierarchy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19E23F4-1271-44F9-A7AE-D894671BD706}">
      <dgm:prSet phldrT="[Text]" custT="1"/>
      <dgm:spPr/>
      <dgm:t>
        <a:bodyPr/>
        <a:lstStyle/>
        <a:p>
          <a:pPr algn="ctr"/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Interim Executive Director</a:t>
          </a:r>
        </a:p>
        <a:p>
          <a:pPr algn="ctr"/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 Courtney Jarboe</a:t>
          </a:r>
        </a:p>
      </dgm:t>
    </dgm:pt>
    <dgm:pt modelId="{BCDD06A5-1305-4134-8394-CE6F7DAE4B06}" type="parTrans" cxnId="{ED38BF96-D696-4DD0-968F-DBE495922D49}">
      <dgm:prSet/>
      <dgm:spPr/>
      <dgm:t>
        <a:bodyPr/>
        <a:lstStyle/>
        <a:p>
          <a:endParaRPr lang="en-US"/>
        </a:p>
      </dgm:t>
    </dgm:pt>
    <dgm:pt modelId="{713CA28C-B53B-4BC4-B2FE-8C4ECCB5B9FC}" type="sibTrans" cxnId="{ED38BF96-D696-4DD0-968F-DBE495922D49}">
      <dgm:prSet/>
      <dgm:spPr/>
      <dgm:t>
        <a:bodyPr/>
        <a:lstStyle/>
        <a:p>
          <a:endParaRPr lang="en-US"/>
        </a:p>
      </dgm:t>
    </dgm:pt>
    <dgm:pt modelId="{DE9FB5F9-AF44-4BD9-A5B5-CF580C5E9126}">
      <dgm:prSet phldrT="[Text]" custT="1"/>
      <dgm:spPr/>
      <dgm:t>
        <a:bodyPr/>
        <a:lstStyle/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Chief of Staff</a:t>
          </a:r>
        </a:p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Linnea Anderson</a:t>
          </a:r>
        </a:p>
      </dgm:t>
    </dgm:pt>
    <dgm:pt modelId="{73138F42-ACCB-49A5-9693-D2BDF69F4F98}" type="parTrans" cxnId="{72CF0C8D-2960-4FD2-BD9A-609277162891}">
      <dgm:prSet/>
      <dgm:spPr>
        <a:solidFill>
          <a:schemeClr val="tx1"/>
        </a:solidFill>
      </dgm:spPr>
      <dgm:t>
        <a:bodyPr/>
        <a:lstStyle/>
        <a:p>
          <a:endParaRPr lang="en-US" sz="650" b="0">
            <a:latin typeface="Abadi" panose="020B0604020104020204" pitchFamily="34" charset="0"/>
            <a:ea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E3F4088F-E4DB-4121-A90B-D81A466E109D}" type="sibTrans" cxnId="{72CF0C8D-2960-4FD2-BD9A-609277162891}">
      <dgm:prSet/>
      <dgm:spPr/>
      <dgm:t>
        <a:bodyPr/>
        <a:lstStyle/>
        <a:p>
          <a:endParaRPr lang="en-US"/>
        </a:p>
      </dgm:t>
    </dgm:pt>
    <dgm:pt modelId="{B79EB333-F975-46DC-9D41-81184A3329B9}">
      <dgm:prSet phldrT="[Text]" custT="1"/>
      <dgm:spPr/>
      <dgm:t>
        <a:bodyPr/>
        <a:lstStyle/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HRPP Operations Manager</a:t>
          </a:r>
        </a:p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Sarah Wanserski</a:t>
          </a:r>
        </a:p>
      </dgm:t>
    </dgm:pt>
    <dgm:pt modelId="{E3D77FBB-E47B-42C1-9904-71D5F9B570A5}" type="parTrans" cxnId="{8E7B9B55-CAF6-4E59-BA30-7743657A313A}">
      <dgm:prSet/>
      <dgm:spPr/>
      <dgm:t>
        <a:bodyPr/>
        <a:lstStyle/>
        <a:p>
          <a:endParaRPr lang="en-US" sz="650" b="0">
            <a:latin typeface="Abadi" panose="020B0604020104020204" pitchFamily="34" charset="0"/>
            <a:ea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481EE0B3-E9C3-4D03-BE36-83FA83784DD9}" type="sibTrans" cxnId="{8E7B9B55-CAF6-4E59-BA30-7743657A313A}">
      <dgm:prSet/>
      <dgm:spPr/>
      <dgm:t>
        <a:bodyPr/>
        <a:lstStyle/>
        <a:p>
          <a:endParaRPr lang="en-US"/>
        </a:p>
      </dgm:t>
    </dgm:pt>
    <dgm:pt modelId="{DA38A9F0-2A22-4672-B07F-5974674FEC6E}">
      <dgm:prSet phldrT="[Text]" custT="1"/>
      <dgm:spPr/>
      <dgm:t>
        <a:bodyPr/>
        <a:lstStyle/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Office Specialist Kailynn Blanchard            </a:t>
          </a:r>
        </a:p>
      </dgm:t>
    </dgm:pt>
    <dgm:pt modelId="{1B4DB630-1B9F-4211-A0CC-90FE78AB2DE0}" type="parTrans" cxnId="{AF945567-6779-47AE-98A8-56E2789E6483}">
      <dgm:prSet/>
      <dgm:spPr/>
      <dgm:t>
        <a:bodyPr/>
        <a:lstStyle/>
        <a:p>
          <a:endParaRPr lang="en-US" sz="650" b="0">
            <a:latin typeface="Abadi" panose="020B0604020104020204" pitchFamily="34" charset="0"/>
            <a:ea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CB360F13-3221-45DC-97EE-867A9AFF868A}" type="sibTrans" cxnId="{AF945567-6779-47AE-98A8-56E2789E6483}">
      <dgm:prSet/>
      <dgm:spPr/>
      <dgm:t>
        <a:bodyPr/>
        <a:lstStyle/>
        <a:p>
          <a:endParaRPr lang="en-US"/>
        </a:p>
      </dgm:t>
    </dgm:pt>
    <dgm:pt modelId="{38DBE77B-4923-4F60-AD64-2B9214D5EF9C}">
      <dgm:prSet phldrT="[Text]" custT="1"/>
      <dgm:spPr/>
      <dgm:t>
        <a:bodyPr/>
        <a:lstStyle/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Office Specialist </a:t>
          </a:r>
        </a:p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Katie Hayes</a:t>
          </a:r>
        </a:p>
      </dgm:t>
    </dgm:pt>
    <dgm:pt modelId="{0B3C2690-37DC-4714-87C3-454B3669626D}" type="parTrans" cxnId="{B11F05C1-F840-4DC5-9F2D-9943D5C66C74}">
      <dgm:prSet/>
      <dgm:spPr/>
      <dgm:t>
        <a:bodyPr/>
        <a:lstStyle/>
        <a:p>
          <a:endParaRPr lang="en-US" sz="650" b="0">
            <a:latin typeface="Abadi" panose="020B0604020104020204" pitchFamily="34" charset="0"/>
            <a:ea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DCA0FC81-F99E-4C90-9EA0-8AF2B7C497EE}" type="sibTrans" cxnId="{B11F05C1-F840-4DC5-9F2D-9943D5C66C74}">
      <dgm:prSet/>
      <dgm:spPr/>
      <dgm:t>
        <a:bodyPr/>
        <a:lstStyle/>
        <a:p>
          <a:endParaRPr lang="en-US"/>
        </a:p>
      </dgm:t>
    </dgm:pt>
    <dgm:pt modelId="{EAC05E20-CDCB-4164-B42A-BECB7539DAB5}">
      <dgm:prSet phldrT="[Text]" custT="1"/>
      <dgm:spPr/>
      <dgm:t>
        <a:bodyPr/>
        <a:lstStyle/>
        <a:p>
          <a:r>
            <a:rPr lang="en-US" sz="650" b="0" dirty="0">
              <a:solidFill>
                <a:schemeClr val="tx1"/>
              </a:solidFill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Sr. Operations Analyst Reporting </a:t>
          </a:r>
        </a:p>
        <a:p>
          <a:r>
            <a:rPr lang="en-US" sz="650" b="0" dirty="0">
              <a:solidFill>
                <a:schemeClr val="tx1"/>
              </a:solidFill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Julie Quinn</a:t>
          </a:r>
        </a:p>
      </dgm:t>
    </dgm:pt>
    <dgm:pt modelId="{BAEADDD8-6ED0-4C71-AFD4-B97B6F771CC0}" type="parTrans" cxnId="{B5F6B0E9-A8E5-4BFA-B31E-86FB2B999535}">
      <dgm:prSet/>
      <dgm:spPr/>
      <dgm:t>
        <a:bodyPr/>
        <a:lstStyle/>
        <a:p>
          <a:endParaRPr lang="en-US" sz="650" b="0">
            <a:latin typeface="Abadi" panose="020B0604020104020204" pitchFamily="34" charset="0"/>
            <a:ea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DD5B90DE-A5DF-42D6-AD85-E22E540AAAED}" type="sibTrans" cxnId="{B5F6B0E9-A8E5-4BFA-B31E-86FB2B999535}">
      <dgm:prSet/>
      <dgm:spPr/>
      <dgm:t>
        <a:bodyPr/>
        <a:lstStyle/>
        <a:p>
          <a:endParaRPr lang="en-US"/>
        </a:p>
      </dgm:t>
    </dgm:pt>
    <dgm:pt modelId="{6D5EADE9-0CF6-4B82-8B0B-6FE3678314B6}">
      <dgm:prSet phldrT="[Text]" custT="1"/>
      <dgm:spPr/>
      <dgm:t>
        <a:bodyPr/>
        <a:lstStyle/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Community Relations Specialist   </a:t>
          </a:r>
        </a:p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Bethany Hansen  (.5 FTE)</a:t>
          </a:r>
        </a:p>
      </dgm:t>
    </dgm:pt>
    <dgm:pt modelId="{2C213A7C-6C0A-4131-BB43-CB5AB5705653}" type="parTrans" cxnId="{DC3335A1-8459-444D-B235-1E0B463A3DCD}">
      <dgm:prSet/>
      <dgm:spPr/>
      <dgm:t>
        <a:bodyPr/>
        <a:lstStyle/>
        <a:p>
          <a:endParaRPr lang="en-US" sz="650" b="0">
            <a:latin typeface="Abadi" panose="020B0604020104020204" pitchFamily="34" charset="0"/>
            <a:ea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8E86CA3E-E337-4D5E-A422-2F9CDA8C3DE2}" type="sibTrans" cxnId="{DC3335A1-8459-444D-B235-1E0B463A3DCD}">
      <dgm:prSet/>
      <dgm:spPr/>
      <dgm:t>
        <a:bodyPr/>
        <a:lstStyle/>
        <a:p>
          <a:endParaRPr lang="en-US"/>
        </a:p>
      </dgm:t>
    </dgm:pt>
    <dgm:pt modelId="{A0419EC0-F419-490A-B95D-9D9003F661EA}">
      <dgm:prSet phldrT="[Text]" custT="1"/>
      <dgm:spPr/>
      <dgm:t>
        <a:bodyPr/>
        <a:lstStyle/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IRB Assistant Director </a:t>
          </a:r>
        </a:p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Felicia Mroczkowski</a:t>
          </a:r>
        </a:p>
      </dgm:t>
    </dgm:pt>
    <dgm:pt modelId="{C0C82D34-A82F-44E7-A7D3-93621741A7F2}" type="parTrans" cxnId="{AB470692-62A9-49EF-944C-9B8CA4B97638}">
      <dgm:prSet/>
      <dgm:spPr/>
      <dgm:t>
        <a:bodyPr/>
        <a:lstStyle/>
        <a:p>
          <a:endParaRPr lang="en-US" sz="650" b="0">
            <a:latin typeface="Abadi" panose="020B0604020104020204" pitchFamily="34" charset="0"/>
            <a:ea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D593104C-9824-409F-A71E-F0F2F4C40888}" type="sibTrans" cxnId="{AB470692-62A9-49EF-944C-9B8CA4B97638}">
      <dgm:prSet/>
      <dgm:spPr/>
      <dgm:t>
        <a:bodyPr/>
        <a:lstStyle/>
        <a:p>
          <a:endParaRPr lang="en-US"/>
        </a:p>
      </dgm:t>
    </dgm:pt>
    <dgm:pt modelId="{359F24B4-2ED1-4D82-94A0-70CD4BC951FC}">
      <dgm:prSet phldrT="[Text]" custT="1"/>
      <dgm:spPr/>
      <dgm:t>
        <a:bodyPr/>
        <a:lstStyle/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Sr. IRB Analyst          Clinton Dietrich</a:t>
          </a:r>
        </a:p>
      </dgm:t>
    </dgm:pt>
    <dgm:pt modelId="{4AC85259-15DC-42F7-872E-469A2BA549C9}" type="parTrans" cxnId="{C4731813-228A-4410-8078-D29EC0D7EB87}">
      <dgm:prSet/>
      <dgm:spPr/>
      <dgm:t>
        <a:bodyPr/>
        <a:lstStyle/>
        <a:p>
          <a:endParaRPr lang="en-US" sz="650" b="0">
            <a:latin typeface="Abadi" panose="020B0604020104020204" pitchFamily="34" charset="0"/>
            <a:ea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AA884A3B-E2DD-4DC4-964C-5874312DD78F}" type="sibTrans" cxnId="{C4731813-228A-4410-8078-D29EC0D7EB87}">
      <dgm:prSet/>
      <dgm:spPr/>
      <dgm:t>
        <a:bodyPr/>
        <a:lstStyle/>
        <a:p>
          <a:endParaRPr lang="en-US"/>
        </a:p>
      </dgm:t>
    </dgm:pt>
    <dgm:pt modelId="{6D285910-A6AC-407B-BACE-BFAB440EB629}">
      <dgm:prSet phldrT="[Text]" custT="1"/>
      <dgm:spPr/>
      <dgm:t>
        <a:bodyPr/>
        <a:lstStyle/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Sr. IRB Analyst    Brandy Harrington </a:t>
          </a:r>
        </a:p>
      </dgm:t>
    </dgm:pt>
    <dgm:pt modelId="{F63DC424-B7C8-4B31-94D5-E1C904A41CD1}" type="parTrans" cxnId="{4EF81727-3F06-40BA-945A-26E0D11342DB}">
      <dgm:prSet/>
      <dgm:spPr/>
      <dgm:t>
        <a:bodyPr/>
        <a:lstStyle/>
        <a:p>
          <a:endParaRPr lang="en-US" sz="650" b="0">
            <a:latin typeface="Abadi" panose="020B0604020104020204" pitchFamily="34" charset="0"/>
            <a:ea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D19E4B35-C955-4547-B144-A91405D4A1AB}" type="sibTrans" cxnId="{4EF81727-3F06-40BA-945A-26E0D11342DB}">
      <dgm:prSet/>
      <dgm:spPr/>
      <dgm:t>
        <a:bodyPr/>
        <a:lstStyle/>
        <a:p>
          <a:endParaRPr lang="en-US"/>
        </a:p>
      </dgm:t>
    </dgm:pt>
    <dgm:pt modelId="{C4C33B90-E241-4263-81AF-D46FF98C95FA}">
      <dgm:prSet phldrT="[Text]" custT="1"/>
      <dgm:spPr/>
      <dgm:t>
        <a:bodyPr/>
        <a:lstStyle/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IRB Analyst II </a:t>
          </a:r>
        </a:p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Laura Conger</a:t>
          </a:r>
        </a:p>
      </dgm:t>
    </dgm:pt>
    <dgm:pt modelId="{27FF56CE-3784-423C-8379-469B6B1795EB}" type="parTrans" cxnId="{B41EA555-583B-4854-A9B2-9BA0A87ACBC7}">
      <dgm:prSet/>
      <dgm:spPr/>
      <dgm:t>
        <a:bodyPr/>
        <a:lstStyle/>
        <a:p>
          <a:endParaRPr lang="en-US" sz="650" b="0">
            <a:latin typeface="Abadi" panose="020B0604020104020204" pitchFamily="34" charset="0"/>
            <a:ea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003CF603-208A-46E5-A3F5-60FFA690E7EB}" type="sibTrans" cxnId="{B41EA555-583B-4854-A9B2-9BA0A87ACBC7}">
      <dgm:prSet/>
      <dgm:spPr/>
      <dgm:t>
        <a:bodyPr/>
        <a:lstStyle/>
        <a:p>
          <a:endParaRPr lang="en-US"/>
        </a:p>
      </dgm:t>
    </dgm:pt>
    <dgm:pt modelId="{B2668A6D-8041-4416-9D7D-D61945AC57CB}">
      <dgm:prSet phldrT="[Text]" custT="1"/>
      <dgm:spPr/>
      <dgm:t>
        <a:bodyPr/>
        <a:lstStyle/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IRB Analyst II          Dylan Olson</a:t>
          </a:r>
        </a:p>
      </dgm:t>
    </dgm:pt>
    <dgm:pt modelId="{CFC90536-3A5F-4843-B224-8151D56D57D9}" type="parTrans" cxnId="{3363627B-8EF2-49B8-9843-011EF3BAF0D8}">
      <dgm:prSet/>
      <dgm:spPr/>
      <dgm:t>
        <a:bodyPr/>
        <a:lstStyle/>
        <a:p>
          <a:endParaRPr lang="en-US" sz="650" b="0">
            <a:latin typeface="Abadi" panose="020B0604020104020204" pitchFamily="34" charset="0"/>
            <a:ea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34DDA116-4B66-486C-9853-31945181A831}" type="sibTrans" cxnId="{3363627B-8EF2-49B8-9843-011EF3BAF0D8}">
      <dgm:prSet/>
      <dgm:spPr/>
      <dgm:t>
        <a:bodyPr/>
        <a:lstStyle/>
        <a:p>
          <a:endParaRPr lang="en-US"/>
        </a:p>
      </dgm:t>
    </dgm:pt>
    <dgm:pt modelId="{4E9DB0F7-8820-4606-A12E-6F7D2AF9C76C}">
      <dgm:prSet phldrT="[Text]" custT="1"/>
      <dgm:spPr/>
      <dgm:t>
        <a:bodyPr/>
        <a:lstStyle/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IRB Analyst        Misi Stine</a:t>
          </a:r>
        </a:p>
      </dgm:t>
    </dgm:pt>
    <dgm:pt modelId="{94B326F8-629A-4FDD-BE26-D5DC66B1296F}" type="parTrans" cxnId="{502FE7E3-1EBA-444E-928E-C167FF1511A8}">
      <dgm:prSet/>
      <dgm:spPr/>
      <dgm:t>
        <a:bodyPr/>
        <a:lstStyle/>
        <a:p>
          <a:endParaRPr lang="en-US" sz="650" b="0">
            <a:latin typeface="Abadi" panose="020B0604020104020204" pitchFamily="34" charset="0"/>
            <a:ea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5F41B1A4-3166-490A-94B0-96BA48351FDB}" type="sibTrans" cxnId="{502FE7E3-1EBA-444E-928E-C167FF1511A8}">
      <dgm:prSet/>
      <dgm:spPr/>
      <dgm:t>
        <a:bodyPr/>
        <a:lstStyle/>
        <a:p>
          <a:endParaRPr lang="en-US"/>
        </a:p>
      </dgm:t>
    </dgm:pt>
    <dgm:pt modelId="{12DF1C47-E795-4DE5-AEEC-34D9BBBB714E}">
      <dgm:prSet phldrT="[Text]" custT="1"/>
      <dgm:spPr/>
      <dgm:t>
        <a:bodyPr/>
        <a:lstStyle/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IRB Reliance Manager      Linnea Rademaker </a:t>
          </a:r>
        </a:p>
      </dgm:t>
    </dgm:pt>
    <dgm:pt modelId="{C019FC1E-A330-4C43-80BF-01349976DD23}" type="parTrans" cxnId="{86C2CD7D-F656-486F-B792-B247064011AE}">
      <dgm:prSet/>
      <dgm:spPr/>
      <dgm:t>
        <a:bodyPr/>
        <a:lstStyle/>
        <a:p>
          <a:endParaRPr lang="en-US" sz="650" b="0">
            <a:latin typeface="Abadi" panose="020B0604020104020204" pitchFamily="34" charset="0"/>
            <a:ea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39C35BC1-A968-48AC-BDD8-063387E2F6C0}" type="sibTrans" cxnId="{86C2CD7D-F656-486F-B792-B247064011AE}">
      <dgm:prSet/>
      <dgm:spPr/>
      <dgm:t>
        <a:bodyPr/>
        <a:lstStyle/>
        <a:p>
          <a:endParaRPr lang="en-US"/>
        </a:p>
      </dgm:t>
    </dgm:pt>
    <dgm:pt modelId="{6021B4AE-3A74-4151-B993-58E8D9992F2B}">
      <dgm:prSet phldrT="[Text]" custT="1"/>
      <dgm:spPr/>
      <dgm:t>
        <a:bodyPr/>
        <a:lstStyle/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Sr. IRB Analyst   Jeffery Perkey</a:t>
          </a:r>
        </a:p>
      </dgm:t>
    </dgm:pt>
    <dgm:pt modelId="{A2349549-7797-4632-B20B-76DF2C8A65E6}" type="parTrans" cxnId="{FE728A54-58BD-4730-BC2E-CFE39EF0457E}">
      <dgm:prSet/>
      <dgm:spPr/>
      <dgm:t>
        <a:bodyPr/>
        <a:lstStyle/>
        <a:p>
          <a:endParaRPr lang="en-US" sz="650" b="0">
            <a:latin typeface="Abadi" panose="020B0604020104020204" pitchFamily="34" charset="0"/>
            <a:ea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3E13BFB9-FD1D-4960-9698-A39C470EC1B0}" type="sibTrans" cxnId="{FE728A54-58BD-4730-BC2E-CFE39EF0457E}">
      <dgm:prSet/>
      <dgm:spPr/>
      <dgm:t>
        <a:bodyPr/>
        <a:lstStyle/>
        <a:p>
          <a:endParaRPr lang="en-US"/>
        </a:p>
      </dgm:t>
    </dgm:pt>
    <dgm:pt modelId="{109C228A-AF31-41EA-8D2B-8DF868F4404D}">
      <dgm:prSet phldrT="[Text]" custT="1"/>
      <dgm:spPr/>
      <dgm:t>
        <a:bodyPr/>
        <a:lstStyle/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Sr, IRB Analyst</a:t>
          </a:r>
        </a:p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Andrew Allen</a:t>
          </a:r>
        </a:p>
      </dgm:t>
    </dgm:pt>
    <dgm:pt modelId="{1A733E36-F0D2-4883-972C-615AFD5F553E}" type="parTrans" cxnId="{37DA2736-A7EB-4BA6-BE31-1B9D83C3B07A}">
      <dgm:prSet/>
      <dgm:spPr/>
      <dgm:t>
        <a:bodyPr/>
        <a:lstStyle/>
        <a:p>
          <a:endParaRPr lang="en-US" sz="650" b="0">
            <a:latin typeface="Abadi" panose="020B0604020104020204" pitchFamily="34" charset="0"/>
            <a:ea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C7675C0F-BCD4-4E91-84BE-49785FA154DC}" type="sibTrans" cxnId="{37DA2736-A7EB-4BA6-BE31-1B9D83C3B07A}">
      <dgm:prSet/>
      <dgm:spPr/>
      <dgm:t>
        <a:bodyPr/>
        <a:lstStyle/>
        <a:p>
          <a:endParaRPr lang="en-US"/>
        </a:p>
      </dgm:t>
    </dgm:pt>
    <dgm:pt modelId="{F80B6954-5A1F-4966-8551-FE705C680175}">
      <dgm:prSet phldrT="[Text]" custT="1"/>
      <dgm:spPr/>
      <dgm:t>
        <a:bodyPr/>
        <a:lstStyle/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IRB Analyst II </a:t>
          </a:r>
        </a:p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Brione Warner</a:t>
          </a:r>
        </a:p>
      </dgm:t>
    </dgm:pt>
    <dgm:pt modelId="{A20EA4C1-9FE2-4703-B518-76E17D82DC4D}" type="parTrans" cxnId="{B06F46B7-C4E7-4758-859F-44056A8C5CD5}">
      <dgm:prSet/>
      <dgm:spPr/>
      <dgm:t>
        <a:bodyPr/>
        <a:lstStyle/>
        <a:p>
          <a:endParaRPr lang="en-US" sz="650" b="0">
            <a:latin typeface="Abadi" panose="020B0604020104020204" pitchFamily="34" charset="0"/>
            <a:ea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8A030892-1ACB-48EA-A7DD-9AC6311FDE99}" type="sibTrans" cxnId="{B06F46B7-C4E7-4758-859F-44056A8C5CD5}">
      <dgm:prSet/>
      <dgm:spPr/>
      <dgm:t>
        <a:bodyPr/>
        <a:lstStyle/>
        <a:p>
          <a:endParaRPr lang="en-US"/>
        </a:p>
      </dgm:t>
    </dgm:pt>
    <dgm:pt modelId="{0191B7B2-24DB-430D-9798-2CBDBF93D6EE}">
      <dgm:prSet phldrT="[Text]" custT="1"/>
      <dgm:spPr/>
      <dgm:t>
        <a:bodyPr/>
        <a:lstStyle/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IRB Analyst </a:t>
          </a:r>
        </a:p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Katie Bridges</a:t>
          </a:r>
        </a:p>
      </dgm:t>
    </dgm:pt>
    <dgm:pt modelId="{63834A95-1F77-4EBA-89DF-83C613B94973}" type="parTrans" cxnId="{02334E93-B671-4F11-83E8-50407DC4E58E}">
      <dgm:prSet/>
      <dgm:spPr/>
      <dgm:t>
        <a:bodyPr/>
        <a:lstStyle/>
        <a:p>
          <a:endParaRPr lang="en-US" sz="650" b="0">
            <a:latin typeface="Abadi" panose="020B0604020104020204" pitchFamily="34" charset="0"/>
            <a:ea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9CFF1EB8-7136-4CB4-AAE9-AFE18CABD561}" type="sibTrans" cxnId="{02334E93-B671-4F11-83E8-50407DC4E58E}">
      <dgm:prSet/>
      <dgm:spPr/>
      <dgm:t>
        <a:bodyPr/>
        <a:lstStyle/>
        <a:p>
          <a:endParaRPr lang="en-US"/>
        </a:p>
      </dgm:t>
    </dgm:pt>
    <dgm:pt modelId="{653F51FC-E9A3-42DD-AFDC-92BF9BE08C90}">
      <dgm:prSet phldrT="[Text]" custT="1"/>
      <dgm:spPr/>
      <dgm:t>
        <a:bodyPr/>
        <a:lstStyle/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IRB Analyst             Jayden Myles</a:t>
          </a:r>
        </a:p>
      </dgm:t>
    </dgm:pt>
    <dgm:pt modelId="{4CD3E57F-5D3E-4262-AA65-24B2D13120B6}" type="parTrans" cxnId="{97F51234-DA90-43B6-9465-45044F89BA8D}">
      <dgm:prSet/>
      <dgm:spPr/>
      <dgm:t>
        <a:bodyPr/>
        <a:lstStyle/>
        <a:p>
          <a:endParaRPr lang="en-US" sz="650" b="0">
            <a:latin typeface="Abadi" panose="020B0604020104020204" pitchFamily="34" charset="0"/>
            <a:ea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95AB49E7-F838-4C38-94AF-6665E5CB522E}" type="sibTrans" cxnId="{97F51234-DA90-43B6-9465-45044F89BA8D}">
      <dgm:prSet/>
      <dgm:spPr/>
      <dgm:t>
        <a:bodyPr/>
        <a:lstStyle/>
        <a:p>
          <a:endParaRPr lang="en-US"/>
        </a:p>
      </dgm:t>
    </dgm:pt>
    <dgm:pt modelId="{3E454B93-317D-4271-B37D-0C378A0BEEF7}">
      <dgm:prSet phldrT="[Text]" custT="1"/>
      <dgm:spPr/>
      <dgm:t>
        <a:bodyPr/>
        <a:lstStyle/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Director, HRPP QA               Jessy Thomas</a:t>
          </a:r>
        </a:p>
      </dgm:t>
    </dgm:pt>
    <dgm:pt modelId="{736DB63E-CAA6-4A55-93A0-DDC2C383B65C}" type="parTrans" cxnId="{FCC3EA1B-159C-4CE3-81D5-ECCB9E299ECD}">
      <dgm:prSet/>
      <dgm:spPr/>
      <dgm:t>
        <a:bodyPr/>
        <a:lstStyle/>
        <a:p>
          <a:endParaRPr lang="en-US" sz="650" b="0">
            <a:latin typeface="Abadi" panose="020B0604020104020204" pitchFamily="34" charset="0"/>
            <a:ea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EBB6405F-55E4-4C2A-B5F1-9536D753775C}" type="sibTrans" cxnId="{FCC3EA1B-159C-4CE3-81D5-ECCB9E299ECD}">
      <dgm:prSet/>
      <dgm:spPr/>
      <dgm:t>
        <a:bodyPr/>
        <a:lstStyle/>
        <a:p>
          <a:endParaRPr lang="en-US"/>
        </a:p>
      </dgm:t>
    </dgm:pt>
    <dgm:pt modelId="{5B96E1A1-28B3-47FE-AAC1-EF162BB76592}">
      <dgm:prSet phldrT="[Text]" custT="1"/>
      <dgm:spPr/>
      <dgm:t>
        <a:bodyPr/>
        <a:lstStyle/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Sr. Clinical Research Quality Analyst      Susanna Kennedy</a:t>
          </a:r>
        </a:p>
      </dgm:t>
    </dgm:pt>
    <dgm:pt modelId="{7A5A26E7-C22F-4B28-82A9-712DED425DEF}" type="parTrans" cxnId="{A6DDD6C0-7985-42AE-A05F-09F99CF3E79A}">
      <dgm:prSet/>
      <dgm:spPr/>
      <dgm:t>
        <a:bodyPr/>
        <a:lstStyle/>
        <a:p>
          <a:endParaRPr lang="en-US" sz="650" b="0">
            <a:latin typeface="Abadi" panose="020B0604020104020204" pitchFamily="34" charset="0"/>
            <a:ea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D38921E6-5C67-4F22-9F95-489ED1D70694}" type="sibTrans" cxnId="{A6DDD6C0-7985-42AE-A05F-09F99CF3E79A}">
      <dgm:prSet/>
      <dgm:spPr/>
      <dgm:t>
        <a:bodyPr/>
        <a:lstStyle/>
        <a:p>
          <a:endParaRPr lang="en-US"/>
        </a:p>
      </dgm:t>
    </dgm:pt>
    <dgm:pt modelId="{D8F3610D-0286-4161-ABCE-6CE415001A02}">
      <dgm:prSet phldrT="[Text]" custT="1"/>
      <dgm:spPr/>
      <dgm:t>
        <a:bodyPr/>
        <a:lstStyle/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Sr. Clinical Quality Analyst </a:t>
          </a:r>
        </a:p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Sheila Kelleher </a:t>
          </a:r>
        </a:p>
      </dgm:t>
    </dgm:pt>
    <dgm:pt modelId="{FB09A061-5323-4231-B885-FF7E7032AB3C}" type="parTrans" cxnId="{75296CEC-D141-405D-B0DD-7C66A22498E6}">
      <dgm:prSet/>
      <dgm:spPr/>
      <dgm:t>
        <a:bodyPr/>
        <a:lstStyle/>
        <a:p>
          <a:endParaRPr lang="en-US" sz="650" b="0">
            <a:latin typeface="Abadi" panose="020B0604020104020204" pitchFamily="34" charset="0"/>
            <a:ea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82CD0ED4-81C0-4D46-9981-594016378A6F}" type="sibTrans" cxnId="{75296CEC-D141-405D-B0DD-7C66A22498E6}">
      <dgm:prSet/>
      <dgm:spPr/>
      <dgm:t>
        <a:bodyPr/>
        <a:lstStyle/>
        <a:p>
          <a:endParaRPr lang="en-US"/>
        </a:p>
      </dgm:t>
    </dgm:pt>
    <dgm:pt modelId="{A47B405D-E376-4CEB-AC4A-4EFDD461744A}">
      <dgm:prSet phldrT="[Text]" custT="1"/>
      <dgm:spPr/>
      <dgm:t>
        <a:bodyPr/>
        <a:lstStyle/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Community Relations Specialist </a:t>
          </a:r>
        </a:p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Bethany Hansen  (.5 FTE)</a:t>
          </a:r>
        </a:p>
      </dgm:t>
    </dgm:pt>
    <dgm:pt modelId="{52A61F69-4D5B-4A3F-9F66-4586BAD7DEAD}" type="parTrans" cxnId="{492C002C-9DEA-470E-8197-B984B1FCD749}">
      <dgm:prSet/>
      <dgm:spPr/>
      <dgm:t>
        <a:bodyPr/>
        <a:lstStyle/>
        <a:p>
          <a:endParaRPr lang="en-US" sz="650" b="0">
            <a:latin typeface="Abadi" panose="020B0604020104020204" pitchFamily="34" charset="0"/>
            <a:ea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AF9CA49C-5B7B-4F71-BFBC-C27BB3246B2E}" type="sibTrans" cxnId="{492C002C-9DEA-470E-8197-B984B1FCD749}">
      <dgm:prSet/>
      <dgm:spPr/>
      <dgm:t>
        <a:bodyPr/>
        <a:lstStyle/>
        <a:p>
          <a:endParaRPr lang="en-US"/>
        </a:p>
      </dgm:t>
    </dgm:pt>
    <dgm:pt modelId="{A718E059-3B9A-4146-9580-85507D5075C8}">
      <dgm:prSet phldrT="[Text]" custT="1"/>
      <dgm:spPr/>
      <dgm:t>
        <a:bodyPr/>
        <a:lstStyle/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IND/IDE         Contract Consultant</a:t>
          </a:r>
        </a:p>
      </dgm:t>
    </dgm:pt>
    <dgm:pt modelId="{234406B1-8A07-4120-9F1A-04E44312D173}" type="parTrans" cxnId="{2E7BFB9E-F680-4B90-A911-D991DA26477A}">
      <dgm:prSet/>
      <dgm:spPr/>
      <dgm:t>
        <a:bodyPr/>
        <a:lstStyle/>
        <a:p>
          <a:endParaRPr lang="en-US" sz="650" b="0">
            <a:latin typeface="Abadi" panose="020B0604020104020204" pitchFamily="34" charset="0"/>
            <a:ea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BEA8E43D-FA3A-45F1-9C25-036A9E379965}" type="sibTrans" cxnId="{2E7BFB9E-F680-4B90-A911-D991DA26477A}">
      <dgm:prSet/>
      <dgm:spPr/>
      <dgm:t>
        <a:bodyPr/>
        <a:lstStyle/>
        <a:p>
          <a:endParaRPr lang="en-US"/>
        </a:p>
      </dgm:t>
    </dgm:pt>
    <dgm:pt modelId="{D90620A1-AFE9-4AEF-9846-37C5B22C34E4}">
      <dgm:prSet phldrT="[Text]" custT="1"/>
      <dgm:spPr/>
      <dgm:t>
        <a:bodyPr/>
        <a:lstStyle/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HRPP IND IDE Compliance Specialist       Molly Wiestenberg</a:t>
          </a:r>
        </a:p>
      </dgm:t>
    </dgm:pt>
    <dgm:pt modelId="{562BA8EE-C1A3-4C70-ADEF-4C5830B06750}" type="parTrans" cxnId="{A8BE2817-3175-46BB-8FA2-B71EA6996DAC}">
      <dgm:prSet/>
      <dgm:spPr/>
      <dgm:t>
        <a:bodyPr/>
        <a:lstStyle/>
        <a:p>
          <a:endParaRPr lang="en-US" sz="650" b="0">
            <a:latin typeface="Abadi" panose="020B0604020104020204" pitchFamily="34" charset="0"/>
            <a:ea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8C813FAE-49A2-4932-882F-2C9BE0895845}" type="sibTrans" cxnId="{A8BE2817-3175-46BB-8FA2-B71EA6996DAC}">
      <dgm:prSet/>
      <dgm:spPr/>
      <dgm:t>
        <a:bodyPr/>
        <a:lstStyle/>
        <a:p>
          <a:endParaRPr lang="en-US"/>
        </a:p>
      </dgm:t>
    </dgm:pt>
    <dgm:pt modelId="{8DD6F8B9-2C8B-431D-A534-688AF230F055}">
      <dgm:prSet phldrT="[Text]" custT="1"/>
      <dgm:spPr/>
      <dgm:t>
        <a:bodyPr/>
        <a:lstStyle/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Sr. Quality Analyst Betsy Swanson</a:t>
          </a:r>
        </a:p>
      </dgm:t>
    </dgm:pt>
    <dgm:pt modelId="{E27635AD-2A8B-4F76-B49D-7290408DEC84}" type="parTrans" cxnId="{559DE2FA-53C0-49B4-BAC4-B1FC92D8E98E}">
      <dgm:prSet/>
      <dgm:spPr/>
      <dgm:t>
        <a:bodyPr/>
        <a:lstStyle/>
        <a:p>
          <a:endParaRPr lang="en-US" sz="650" b="0">
            <a:latin typeface="Abadi" panose="020B0604020104020204" pitchFamily="34" charset="0"/>
            <a:ea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F00F782E-F1AA-4668-A05D-03344C4515B3}" type="sibTrans" cxnId="{559DE2FA-53C0-49B4-BAC4-B1FC92D8E98E}">
      <dgm:prSet/>
      <dgm:spPr/>
      <dgm:t>
        <a:bodyPr/>
        <a:lstStyle/>
        <a:p>
          <a:endParaRPr lang="en-US"/>
        </a:p>
      </dgm:t>
    </dgm:pt>
    <dgm:pt modelId="{F85572BE-4D28-40BD-9874-177F312576BC}">
      <dgm:prSet phldrT="[Text]" custT="1"/>
      <dgm:spPr/>
      <dgm:t>
        <a:bodyPr/>
        <a:lstStyle/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IRB Analyst           Jacob Mobley</a:t>
          </a:r>
        </a:p>
      </dgm:t>
    </dgm:pt>
    <dgm:pt modelId="{F3EB2603-1C31-48B2-BBD2-BCE62E76BA10}" type="parTrans" cxnId="{CCB74703-B967-4D5B-9810-657EF080A248}">
      <dgm:prSet/>
      <dgm:spPr/>
      <dgm:t>
        <a:bodyPr/>
        <a:lstStyle/>
        <a:p>
          <a:endParaRPr lang="en-US" sz="650" b="0">
            <a:latin typeface="Abadi" panose="020B0604020104020204" pitchFamily="34" charset="0"/>
            <a:ea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C16C3FEA-DC0E-4098-9494-42EA9854169B}" type="sibTrans" cxnId="{CCB74703-B967-4D5B-9810-657EF080A248}">
      <dgm:prSet/>
      <dgm:spPr/>
      <dgm:t>
        <a:bodyPr/>
        <a:lstStyle/>
        <a:p>
          <a:endParaRPr lang="en-US"/>
        </a:p>
      </dgm:t>
    </dgm:pt>
    <dgm:pt modelId="{F074EC84-17CC-4E50-B8E1-52542277B2CF}">
      <dgm:prSet custT="1"/>
      <dgm:spPr/>
      <dgm:t>
        <a:bodyPr/>
        <a:lstStyle/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IRB Analyst</a:t>
          </a:r>
        </a:p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Ataya Blanchard</a:t>
          </a:r>
        </a:p>
      </dgm:t>
    </dgm:pt>
    <dgm:pt modelId="{F60553C6-B54C-465D-9E0B-3AE80A9ACB58}" type="parTrans" cxnId="{C6199B3D-1CAF-467F-9344-3BF357C8F05A}">
      <dgm:prSet/>
      <dgm:spPr/>
      <dgm:t>
        <a:bodyPr/>
        <a:lstStyle/>
        <a:p>
          <a:endParaRPr lang="en-US" sz="650" b="0">
            <a:latin typeface="Abadi" panose="020B0604020104020204" pitchFamily="34" charset="0"/>
            <a:ea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AF484F4C-AB19-44DE-9F8F-C32F87FF723E}" type="sibTrans" cxnId="{C6199B3D-1CAF-467F-9344-3BF357C8F05A}">
      <dgm:prSet/>
      <dgm:spPr/>
      <dgm:t>
        <a:bodyPr/>
        <a:lstStyle/>
        <a:p>
          <a:endParaRPr lang="en-US"/>
        </a:p>
      </dgm:t>
    </dgm:pt>
    <dgm:pt modelId="{E7EC9BA3-8457-43B9-B044-3F3BEEC14CD5}">
      <dgm:prSet phldrT="[Text]" custT="1"/>
      <dgm:spPr/>
      <dgm:t>
        <a:bodyPr/>
        <a:lstStyle/>
        <a:p>
          <a:r>
            <a:rPr lang="en-US" sz="650" b="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Sr. IRB Analyst     Angela </a:t>
          </a:r>
          <a:r>
            <a:rPr lang="en-US" sz="650" b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Gerend</a:t>
          </a:r>
          <a:endParaRPr lang="en-US" sz="650" dirty="0"/>
        </a:p>
      </dgm:t>
    </dgm:pt>
    <dgm:pt modelId="{4CB70377-2265-4659-A07B-452F915FE9D5}" type="parTrans" cxnId="{F3BD51E4-40D3-4E87-909D-B56EDBC7CDA4}">
      <dgm:prSet/>
      <dgm:spPr/>
      <dgm:t>
        <a:bodyPr/>
        <a:lstStyle/>
        <a:p>
          <a:endParaRPr lang="en-US"/>
        </a:p>
      </dgm:t>
    </dgm:pt>
    <dgm:pt modelId="{9DB9FFE0-3159-4D2C-AAED-C13283AA2995}" type="sibTrans" cxnId="{F3BD51E4-40D3-4E87-909D-B56EDBC7CDA4}">
      <dgm:prSet/>
      <dgm:spPr/>
      <dgm:t>
        <a:bodyPr/>
        <a:lstStyle/>
        <a:p>
          <a:endParaRPr lang="en-US"/>
        </a:p>
      </dgm:t>
    </dgm:pt>
    <dgm:pt modelId="{0974B58D-6875-4675-92B0-14AB8873C2BA}" type="pres">
      <dgm:prSet presAssocID="{E346BA49-82BD-4A99-AAB7-49941238EEF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B8B723B-9F00-4E1A-877B-8601D0BBDF24}" type="pres">
      <dgm:prSet presAssocID="{619E23F4-1271-44F9-A7AE-D894671BD706}" presName="hierRoot1" presStyleCnt="0"/>
      <dgm:spPr/>
    </dgm:pt>
    <dgm:pt modelId="{314B910A-B053-4382-9761-42520261E064}" type="pres">
      <dgm:prSet presAssocID="{619E23F4-1271-44F9-A7AE-D894671BD706}" presName="composite" presStyleCnt="0"/>
      <dgm:spPr/>
    </dgm:pt>
    <dgm:pt modelId="{01E245DF-B8E2-403A-A8BD-B02AD26EB000}" type="pres">
      <dgm:prSet presAssocID="{619E23F4-1271-44F9-A7AE-D894671BD706}" presName="background" presStyleLbl="node0" presStyleIdx="0" presStyleCnt="1"/>
      <dgm:spPr>
        <a:solidFill>
          <a:schemeClr val="accent3">
            <a:lumMod val="75000"/>
          </a:schemeClr>
        </a:solidFill>
      </dgm:spPr>
    </dgm:pt>
    <dgm:pt modelId="{3739E82D-0208-4BDE-89FA-5D2027B929D4}" type="pres">
      <dgm:prSet presAssocID="{619E23F4-1271-44F9-A7AE-D894671BD706}" presName="text" presStyleLbl="fgAcc0" presStyleIdx="0" presStyleCnt="1">
        <dgm:presLayoutVars>
          <dgm:chPref val="3"/>
        </dgm:presLayoutVars>
      </dgm:prSet>
      <dgm:spPr/>
    </dgm:pt>
    <dgm:pt modelId="{7B69BC99-3B68-420D-BA5B-AB053BE7346D}" type="pres">
      <dgm:prSet presAssocID="{619E23F4-1271-44F9-A7AE-D894671BD706}" presName="hierChild2" presStyleCnt="0"/>
      <dgm:spPr/>
    </dgm:pt>
    <dgm:pt modelId="{6652264F-9FDD-4EAD-B78D-7424E2DDEB1E}" type="pres">
      <dgm:prSet presAssocID="{73138F42-ACCB-49A5-9693-D2BDF69F4F98}" presName="Name10" presStyleLbl="parChTrans1D2" presStyleIdx="0" presStyleCnt="5"/>
      <dgm:spPr/>
    </dgm:pt>
    <dgm:pt modelId="{444F4132-C94D-43C4-AE60-5399ABD0BA91}" type="pres">
      <dgm:prSet presAssocID="{DE9FB5F9-AF44-4BD9-A5B5-CF580C5E9126}" presName="hierRoot2" presStyleCnt="0"/>
      <dgm:spPr/>
    </dgm:pt>
    <dgm:pt modelId="{F0C8FA79-635C-4D5A-AE4C-6A56B501CC70}" type="pres">
      <dgm:prSet presAssocID="{DE9FB5F9-AF44-4BD9-A5B5-CF580C5E9126}" presName="composite2" presStyleCnt="0"/>
      <dgm:spPr/>
    </dgm:pt>
    <dgm:pt modelId="{E01FA410-D534-4EA3-96EC-365E5AE58C30}" type="pres">
      <dgm:prSet presAssocID="{DE9FB5F9-AF44-4BD9-A5B5-CF580C5E9126}" presName="background2" presStyleLbl="node2" presStyleIdx="0" presStyleCnt="5"/>
      <dgm:spPr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</dgm:spPr>
    </dgm:pt>
    <dgm:pt modelId="{FB16BBC2-E2A8-4936-A465-799C877384D4}" type="pres">
      <dgm:prSet presAssocID="{DE9FB5F9-AF44-4BD9-A5B5-CF580C5E9126}" presName="text2" presStyleLbl="fgAcc2" presStyleIdx="0" presStyleCnt="5">
        <dgm:presLayoutVars>
          <dgm:chPref val="3"/>
        </dgm:presLayoutVars>
      </dgm:prSet>
      <dgm:spPr/>
    </dgm:pt>
    <dgm:pt modelId="{C129B2E4-F98D-4155-BB02-A7C18A71C745}" type="pres">
      <dgm:prSet presAssocID="{DE9FB5F9-AF44-4BD9-A5B5-CF580C5E9126}" presName="hierChild3" presStyleCnt="0"/>
      <dgm:spPr/>
    </dgm:pt>
    <dgm:pt modelId="{9090F590-057A-4957-A45A-9C99AD08BD6F}" type="pres">
      <dgm:prSet presAssocID="{E3D77FBB-E47B-42C1-9904-71D5F9B570A5}" presName="Name17" presStyleLbl="parChTrans1D3" presStyleIdx="0" presStyleCnt="7"/>
      <dgm:spPr/>
    </dgm:pt>
    <dgm:pt modelId="{F73FDADA-9818-45DD-A08B-3F9E0BB9F3FA}" type="pres">
      <dgm:prSet presAssocID="{B79EB333-F975-46DC-9D41-81184A3329B9}" presName="hierRoot3" presStyleCnt="0"/>
      <dgm:spPr/>
    </dgm:pt>
    <dgm:pt modelId="{78B16929-90E5-4AB5-B2F7-289DB9746B0A}" type="pres">
      <dgm:prSet presAssocID="{B79EB333-F975-46DC-9D41-81184A3329B9}" presName="composite3" presStyleCnt="0"/>
      <dgm:spPr/>
    </dgm:pt>
    <dgm:pt modelId="{A715D911-FCD0-408B-87B5-B5A763D239F1}" type="pres">
      <dgm:prSet presAssocID="{B79EB333-F975-46DC-9D41-81184A3329B9}" presName="background3" presStyleLbl="node3" presStyleIdx="0" presStyleCnt="7"/>
      <dgm:spPr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</dgm:spPr>
    </dgm:pt>
    <dgm:pt modelId="{E9755532-09A9-49AB-AC3C-96798758FC43}" type="pres">
      <dgm:prSet presAssocID="{B79EB333-F975-46DC-9D41-81184A3329B9}" presName="text3" presStyleLbl="fgAcc3" presStyleIdx="0" presStyleCnt="7">
        <dgm:presLayoutVars>
          <dgm:chPref val="3"/>
        </dgm:presLayoutVars>
      </dgm:prSet>
      <dgm:spPr/>
    </dgm:pt>
    <dgm:pt modelId="{AB818A7E-7BC7-4899-9721-9FCE45038B3B}" type="pres">
      <dgm:prSet presAssocID="{B79EB333-F975-46DC-9D41-81184A3329B9}" presName="hierChild4" presStyleCnt="0"/>
      <dgm:spPr/>
    </dgm:pt>
    <dgm:pt modelId="{71A5E1AC-97A4-4742-9C97-FCC8E61B84DD}" type="pres">
      <dgm:prSet presAssocID="{1B4DB630-1B9F-4211-A0CC-90FE78AB2DE0}" presName="Name23" presStyleLbl="parChTrans1D4" presStyleIdx="0" presStyleCnt="16"/>
      <dgm:spPr/>
    </dgm:pt>
    <dgm:pt modelId="{F597D94E-FE61-4F5A-91C5-2C7C0F482D3D}" type="pres">
      <dgm:prSet presAssocID="{DA38A9F0-2A22-4672-B07F-5974674FEC6E}" presName="hierRoot4" presStyleCnt="0"/>
      <dgm:spPr/>
    </dgm:pt>
    <dgm:pt modelId="{0AFDD490-3AD7-4D4E-BA66-87D716AC9B42}" type="pres">
      <dgm:prSet presAssocID="{DA38A9F0-2A22-4672-B07F-5974674FEC6E}" presName="composite4" presStyleCnt="0"/>
      <dgm:spPr/>
    </dgm:pt>
    <dgm:pt modelId="{F907E2DD-DAE9-4345-B325-45E0C814DE84}" type="pres">
      <dgm:prSet presAssocID="{DA38A9F0-2A22-4672-B07F-5974674FEC6E}" presName="background4" presStyleLbl="node4" presStyleIdx="0" presStyleCnt="16"/>
      <dgm:spPr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</dgm:spPr>
    </dgm:pt>
    <dgm:pt modelId="{D389F49E-C082-4ABA-B468-2D1C62B6FB04}" type="pres">
      <dgm:prSet presAssocID="{DA38A9F0-2A22-4672-B07F-5974674FEC6E}" presName="text4" presStyleLbl="fgAcc4" presStyleIdx="0" presStyleCnt="16">
        <dgm:presLayoutVars>
          <dgm:chPref val="3"/>
        </dgm:presLayoutVars>
      </dgm:prSet>
      <dgm:spPr/>
    </dgm:pt>
    <dgm:pt modelId="{88C41603-D34A-41E1-93FE-2AB1C47D33C4}" type="pres">
      <dgm:prSet presAssocID="{DA38A9F0-2A22-4672-B07F-5974674FEC6E}" presName="hierChild5" presStyleCnt="0"/>
      <dgm:spPr/>
    </dgm:pt>
    <dgm:pt modelId="{B158A18C-B73E-4CA6-9505-EC8DECC2BA14}" type="pres">
      <dgm:prSet presAssocID="{0B3C2690-37DC-4714-87C3-454B3669626D}" presName="Name23" presStyleLbl="parChTrans1D4" presStyleIdx="1" presStyleCnt="16"/>
      <dgm:spPr/>
    </dgm:pt>
    <dgm:pt modelId="{6AB8111D-0AFD-4AFE-A993-5D234AF12298}" type="pres">
      <dgm:prSet presAssocID="{38DBE77B-4923-4F60-AD64-2B9214D5EF9C}" presName="hierRoot4" presStyleCnt="0"/>
      <dgm:spPr/>
    </dgm:pt>
    <dgm:pt modelId="{A1FA801E-5546-4165-B6C5-505C665E5D38}" type="pres">
      <dgm:prSet presAssocID="{38DBE77B-4923-4F60-AD64-2B9214D5EF9C}" presName="composite4" presStyleCnt="0"/>
      <dgm:spPr/>
    </dgm:pt>
    <dgm:pt modelId="{3D526FB5-8D83-4C90-AE01-B5609D38AD8E}" type="pres">
      <dgm:prSet presAssocID="{38DBE77B-4923-4F60-AD64-2B9214D5EF9C}" presName="background4" presStyleLbl="node4" presStyleIdx="1" presStyleCnt="16"/>
      <dgm:spPr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</dgm:spPr>
    </dgm:pt>
    <dgm:pt modelId="{CC8D4CF8-1338-4E9E-A4D0-353A8EBDFDF0}" type="pres">
      <dgm:prSet presAssocID="{38DBE77B-4923-4F60-AD64-2B9214D5EF9C}" presName="text4" presStyleLbl="fgAcc4" presStyleIdx="1" presStyleCnt="16">
        <dgm:presLayoutVars>
          <dgm:chPref val="3"/>
        </dgm:presLayoutVars>
      </dgm:prSet>
      <dgm:spPr/>
    </dgm:pt>
    <dgm:pt modelId="{049B1118-DBD9-4F9B-B521-A6FED9D2B930}" type="pres">
      <dgm:prSet presAssocID="{38DBE77B-4923-4F60-AD64-2B9214D5EF9C}" presName="hierChild5" presStyleCnt="0"/>
      <dgm:spPr/>
    </dgm:pt>
    <dgm:pt modelId="{3C15319A-494B-4A04-BDCA-88FE516F1164}" type="pres">
      <dgm:prSet presAssocID="{BAEADDD8-6ED0-4C71-AFD4-B97B6F771CC0}" presName="Name17" presStyleLbl="parChTrans1D3" presStyleIdx="1" presStyleCnt="7"/>
      <dgm:spPr/>
    </dgm:pt>
    <dgm:pt modelId="{B0192CBC-2DBA-43D6-83B6-C3B9D743AF7E}" type="pres">
      <dgm:prSet presAssocID="{EAC05E20-CDCB-4164-B42A-BECB7539DAB5}" presName="hierRoot3" presStyleCnt="0"/>
      <dgm:spPr/>
    </dgm:pt>
    <dgm:pt modelId="{662428F2-D167-4066-9E23-8FA1D20415C8}" type="pres">
      <dgm:prSet presAssocID="{EAC05E20-CDCB-4164-B42A-BECB7539DAB5}" presName="composite3" presStyleCnt="0"/>
      <dgm:spPr/>
    </dgm:pt>
    <dgm:pt modelId="{CE504D55-75FE-478C-9C51-9EABF66221C7}" type="pres">
      <dgm:prSet presAssocID="{EAC05E20-CDCB-4164-B42A-BECB7539DAB5}" presName="background3" presStyleLbl="node3" presStyleIdx="1" presStyleCnt="7"/>
      <dgm:spPr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</dgm:spPr>
    </dgm:pt>
    <dgm:pt modelId="{2AE51BA7-DE61-4ECB-A3F9-61FD590A7E02}" type="pres">
      <dgm:prSet presAssocID="{EAC05E20-CDCB-4164-B42A-BECB7539DAB5}" presName="text3" presStyleLbl="fgAcc3" presStyleIdx="1" presStyleCnt="7">
        <dgm:presLayoutVars>
          <dgm:chPref val="3"/>
        </dgm:presLayoutVars>
      </dgm:prSet>
      <dgm:spPr/>
    </dgm:pt>
    <dgm:pt modelId="{D0F116B2-DEC4-4B7E-AE6F-4B280EB66E6C}" type="pres">
      <dgm:prSet presAssocID="{EAC05E20-CDCB-4164-B42A-BECB7539DAB5}" presName="hierChild4" presStyleCnt="0"/>
      <dgm:spPr/>
    </dgm:pt>
    <dgm:pt modelId="{E46028DE-71D3-4661-809D-77156A1BC5E3}" type="pres">
      <dgm:prSet presAssocID="{2C213A7C-6C0A-4131-BB43-CB5AB5705653}" presName="Name17" presStyleLbl="parChTrans1D3" presStyleIdx="2" presStyleCnt="7"/>
      <dgm:spPr/>
    </dgm:pt>
    <dgm:pt modelId="{1541173A-A4D3-4138-B479-893112B04A54}" type="pres">
      <dgm:prSet presAssocID="{6D5EADE9-0CF6-4B82-8B0B-6FE3678314B6}" presName="hierRoot3" presStyleCnt="0"/>
      <dgm:spPr/>
    </dgm:pt>
    <dgm:pt modelId="{2F4A278C-8127-4116-89C5-A43FC90E9F37}" type="pres">
      <dgm:prSet presAssocID="{6D5EADE9-0CF6-4B82-8B0B-6FE3678314B6}" presName="composite3" presStyleCnt="0"/>
      <dgm:spPr/>
    </dgm:pt>
    <dgm:pt modelId="{B38D9894-4139-40F9-89C8-D012FD099AA1}" type="pres">
      <dgm:prSet presAssocID="{6D5EADE9-0CF6-4B82-8B0B-6FE3678314B6}" presName="background3" presStyleLbl="node3" presStyleIdx="2" presStyleCnt="7"/>
      <dgm:spPr>
        <a:solidFill>
          <a:srgbClr val="008080"/>
        </a:solidFill>
        <a:ln>
          <a:solidFill>
            <a:schemeClr val="tx1"/>
          </a:solidFill>
        </a:ln>
      </dgm:spPr>
    </dgm:pt>
    <dgm:pt modelId="{E463E911-73B1-40EE-9560-F1169712D57E}" type="pres">
      <dgm:prSet presAssocID="{6D5EADE9-0CF6-4B82-8B0B-6FE3678314B6}" presName="text3" presStyleLbl="fgAcc3" presStyleIdx="2" presStyleCnt="7">
        <dgm:presLayoutVars>
          <dgm:chPref val="3"/>
        </dgm:presLayoutVars>
      </dgm:prSet>
      <dgm:spPr/>
    </dgm:pt>
    <dgm:pt modelId="{901D9781-9402-488B-ABB7-817663F47C04}" type="pres">
      <dgm:prSet presAssocID="{6D5EADE9-0CF6-4B82-8B0B-6FE3678314B6}" presName="hierChild4" presStyleCnt="0"/>
      <dgm:spPr/>
    </dgm:pt>
    <dgm:pt modelId="{822DFA48-D2CD-4E94-89B1-DD0013B51035}" type="pres">
      <dgm:prSet presAssocID="{4CB70377-2265-4659-A07B-452F915FE9D5}" presName="Name17" presStyleLbl="parChTrans1D3" presStyleIdx="3" presStyleCnt="7"/>
      <dgm:spPr/>
    </dgm:pt>
    <dgm:pt modelId="{FCB37DF7-F9B4-47C6-8C6D-C16B05D59D42}" type="pres">
      <dgm:prSet presAssocID="{E7EC9BA3-8457-43B9-B044-3F3BEEC14CD5}" presName="hierRoot3" presStyleCnt="0"/>
      <dgm:spPr/>
    </dgm:pt>
    <dgm:pt modelId="{E8646736-0AA5-4E31-8D9C-9EA0F56301D5}" type="pres">
      <dgm:prSet presAssocID="{E7EC9BA3-8457-43B9-B044-3F3BEEC14CD5}" presName="composite3" presStyleCnt="0"/>
      <dgm:spPr/>
    </dgm:pt>
    <dgm:pt modelId="{CBF951E0-6F5E-4128-8E43-E2F540FD1F1A}" type="pres">
      <dgm:prSet presAssocID="{E7EC9BA3-8457-43B9-B044-3F3BEEC14CD5}" presName="background3" presStyleLbl="node3" presStyleIdx="3" presStyleCnt="7"/>
      <dgm:spPr>
        <a:solidFill>
          <a:srgbClr val="0070C0"/>
        </a:solidFill>
      </dgm:spPr>
    </dgm:pt>
    <dgm:pt modelId="{AFFF8AA2-B741-4BF9-AF13-45C2DC1C6527}" type="pres">
      <dgm:prSet presAssocID="{E7EC9BA3-8457-43B9-B044-3F3BEEC14CD5}" presName="text3" presStyleLbl="fgAcc3" presStyleIdx="3" presStyleCnt="7" custLinFactNeighborX="6691" custLinFactNeighborY="3593">
        <dgm:presLayoutVars>
          <dgm:chPref val="3"/>
        </dgm:presLayoutVars>
      </dgm:prSet>
      <dgm:spPr/>
    </dgm:pt>
    <dgm:pt modelId="{0A895CC2-9694-41E1-9D59-F0F9618F9452}" type="pres">
      <dgm:prSet presAssocID="{E7EC9BA3-8457-43B9-B044-3F3BEEC14CD5}" presName="hierChild4" presStyleCnt="0"/>
      <dgm:spPr/>
    </dgm:pt>
    <dgm:pt modelId="{CC14DFB5-91FD-47B3-9147-FD13315792A8}" type="pres">
      <dgm:prSet presAssocID="{C0C82D34-A82F-44E7-A7D3-93621741A7F2}" presName="Name10" presStyleLbl="parChTrans1D2" presStyleIdx="1" presStyleCnt="5"/>
      <dgm:spPr/>
    </dgm:pt>
    <dgm:pt modelId="{5EE2523A-E1AD-4E3A-8F02-E1D60844255C}" type="pres">
      <dgm:prSet presAssocID="{A0419EC0-F419-490A-B95D-9D9003F661EA}" presName="hierRoot2" presStyleCnt="0"/>
      <dgm:spPr/>
    </dgm:pt>
    <dgm:pt modelId="{3135214E-6F7C-4A22-A530-1D5E4331C857}" type="pres">
      <dgm:prSet presAssocID="{A0419EC0-F419-490A-B95D-9D9003F661EA}" presName="composite2" presStyleCnt="0"/>
      <dgm:spPr/>
    </dgm:pt>
    <dgm:pt modelId="{8B6618D9-11ED-457D-952F-244B2103898F}" type="pres">
      <dgm:prSet presAssocID="{A0419EC0-F419-490A-B95D-9D9003F661EA}" presName="background2" presStyleLbl="node2" presStyleIdx="1" presStyleCnt="5"/>
      <dgm:spPr>
        <a:solidFill>
          <a:srgbClr val="0070C0"/>
        </a:solidFill>
      </dgm:spPr>
    </dgm:pt>
    <dgm:pt modelId="{3ACABEB3-35AE-4513-8400-8C062D3E5F92}" type="pres">
      <dgm:prSet presAssocID="{A0419EC0-F419-490A-B95D-9D9003F661EA}" presName="text2" presStyleLbl="fgAcc2" presStyleIdx="1" presStyleCnt="5">
        <dgm:presLayoutVars>
          <dgm:chPref val="3"/>
        </dgm:presLayoutVars>
      </dgm:prSet>
      <dgm:spPr/>
    </dgm:pt>
    <dgm:pt modelId="{2C8D7C19-05BC-4FD0-BFDF-B4F5360C6A5F}" type="pres">
      <dgm:prSet presAssocID="{A0419EC0-F419-490A-B95D-9D9003F661EA}" presName="hierChild3" presStyleCnt="0"/>
      <dgm:spPr/>
    </dgm:pt>
    <dgm:pt modelId="{B33119B5-50AC-4E41-9682-00274820A186}" type="pres">
      <dgm:prSet presAssocID="{4AC85259-15DC-42F7-872E-469A2BA549C9}" presName="Name17" presStyleLbl="parChTrans1D3" presStyleIdx="4" presStyleCnt="7"/>
      <dgm:spPr/>
    </dgm:pt>
    <dgm:pt modelId="{92ECD7A7-A19F-4E91-8631-CE6DEFB253CF}" type="pres">
      <dgm:prSet presAssocID="{359F24B4-2ED1-4D82-94A0-70CD4BC951FC}" presName="hierRoot3" presStyleCnt="0"/>
      <dgm:spPr/>
    </dgm:pt>
    <dgm:pt modelId="{7B694E59-D2D7-4B19-B930-CF41BEAE963B}" type="pres">
      <dgm:prSet presAssocID="{359F24B4-2ED1-4D82-94A0-70CD4BC951FC}" presName="composite3" presStyleCnt="0"/>
      <dgm:spPr/>
    </dgm:pt>
    <dgm:pt modelId="{479D7BE7-A534-4E47-8490-41B423507D18}" type="pres">
      <dgm:prSet presAssocID="{359F24B4-2ED1-4D82-94A0-70CD4BC951FC}" presName="background3" presStyleLbl="node3" presStyleIdx="4" presStyleCnt="7"/>
      <dgm:spPr>
        <a:solidFill>
          <a:srgbClr val="0070C0"/>
        </a:solidFill>
      </dgm:spPr>
    </dgm:pt>
    <dgm:pt modelId="{CEE8AEC7-DB7F-441C-8927-557B3D0AA941}" type="pres">
      <dgm:prSet presAssocID="{359F24B4-2ED1-4D82-94A0-70CD4BC951FC}" presName="text3" presStyleLbl="fgAcc3" presStyleIdx="4" presStyleCnt="7">
        <dgm:presLayoutVars>
          <dgm:chPref val="3"/>
        </dgm:presLayoutVars>
      </dgm:prSet>
      <dgm:spPr/>
    </dgm:pt>
    <dgm:pt modelId="{1BA8C045-9FCE-487A-8F7F-86C4D8DAC589}" type="pres">
      <dgm:prSet presAssocID="{359F24B4-2ED1-4D82-94A0-70CD4BC951FC}" presName="hierChild4" presStyleCnt="0"/>
      <dgm:spPr/>
    </dgm:pt>
    <dgm:pt modelId="{06E4C219-595D-4ECC-A387-D5F62C4D59F7}" type="pres">
      <dgm:prSet presAssocID="{F63DC424-B7C8-4B31-94D5-E1C904A41CD1}" presName="Name23" presStyleLbl="parChTrans1D4" presStyleIdx="2" presStyleCnt="16"/>
      <dgm:spPr/>
    </dgm:pt>
    <dgm:pt modelId="{22B20E3F-75CD-4FF2-9391-C889ACBBBA00}" type="pres">
      <dgm:prSet presAssocID="{6D285910-A6AC-407B-BACE-BFAB440EB629}" presName="hierRoot4" presStyleCnt="0"/>
      <dgm:spPr/>
    </dgm:pt>
    <dgm:pt modelId="{8D9A1B05-3CEC-496E-AEE6-1C2B0B95E237}" type="pres">
      <dgm:prSet presAssocID="{6D285910-A6AC-407B-BACE-BFAB440EB629}" presName="composite4" presStyleCnt="0"/>
      <dgm:spPr/>
    </dgm:pt>
    <dgm:pt modelId="{E35F8442-BFE1-45A5-9051-69B09133A5D9}" type="pres">
      <dgm:prSet presAssocID="{6D285910-A6AC-407B-BACE-BFAB440EB629}" presName="background4" presStyleLbl="node4" presStyleIdx="2" presStyleCnt="16"/>
      <dgm:spPr>
        <a:solidFill>
          <a:srgbClr val="0070C0"/>
        </a:solidFill>
      </dgm:spPr>
    </dgm:pt>
    <dgm:pt modelId="{EDA68409-2164-467A-8505-9A2D4967910D}" type="pres">
      <dgm:prSet presAssocID="{6D285910-A6AC-407B-BACE-BFAB440EB629}" presName="text4" presStyleLbl="fgAcc4" presStyleIdx="2" presStyleCnt="16">
        <dgm:presLayoutVars>
          <dgm:chPref val="3"/>
        </dgm:presLayoutVars>
      </dgm:prSet>
      <dgm:spPr/>
    </dgm:pt>
    <dgm:pt modelId="{CB4FD575-55C2-4AC2-880E-28DF17BFAFA0}" type="pres">
      <dgm:prSet presAssocID="{6D285910-A6AC-407B-BACE-BFAB440EB629}" presName="hierChild5" presStyleCnt="0"/>
      <dgm:spPr/>
    </dgm:pt>
    <dgm:pt modelId="{EAB09C0D-8C76-45C2-9410-0423EC764001}" type="pres">
      <dgm:prSet presAssocID="{27FF56CE-3784-423C-8379-469B6B1795EB}" presName="Name23" presStyleLbl="parChTrans1D4" presStyleIdx="3" presStyleCnt="16"/>
      <dgm:spPr/>
    </dgm:pt>
    <dgm:pt modelId="{8E340F41-11ED-41B8-8D44-4BF2913FCA88}" type="pres">
      <dgm:prSet presAssocID="{C4C33B90-E241-4263-81AF-D46FF98C95FA}" presName="hierRoot4" presStyleCnt="0"/>
      <dgm:spPr/>
    </dgm:pt>
    <dgm:pt modelId="{C78C4E26-AA66-4FD1-A9F3-13DB837979EC}" type="pres">
      <dgm:prSet presAssocID="{C4C33B90-E241-4263-81AF-D46FF98C95FA}" presName="composite4" presStyleCnt="0"/>
      <dgm:spPr/>
    </dgm:pt>
    <dgm:pt modelId="{D32AE3D2-8DB7-43FD-806B-2FC97701803E}" type="pres">
      <dgm:prSet presAssocID="{C4C33B90-E241-4263-81AF-D46FF98C95FA}" presName="background4" presStyleLbl="node4" presStyleIdx="3" presStyleCnt="16"/>
      <dgm:spPr>
        <a:solidFill>
          <a:srgbClr val="0070C0"/>
        </a:solidFill>
      </dgm:spPr>
    </dgm:pt>
    <dgm:pt modelId="{9B8F132D-D375-4B32-ABCF-D30B3ED060AC}" type="pres">
      <dgm:prSet presAssocID="{C4C33B90-E241-4263-81AF-D46FF98C95FA}" presName="text4" presStyleLbl="fgAcc4" presStyleIdx="3" presStyleCnt="16">
        <dgm:presLayoutVars>
          <dgm:chPref val="3"/>
        </dgm:presLayoutVars>
      </dgm:prSet>
      <dgm:spPr/>
    </dgm:pt>
    <dgm:pt modelId="{669AC479-2625-46E6-A222-D60F1F7A7713}" type="pres">
      <dgm:prSet presAssocID="{C4C33B90-E241-4263-81AF-D46FF98C95FA}" presName="hierChild5" presStyleCnt="0"/>
      <dgm:spPr/>
    </dgm:pt>
    <dgm:pt modelId="{241ADA56-B74C-476F-BD57-2BC4B579F398}" type="pres">
      <dgm:prSet presAssocID="{CFC90536-3A5F-4843-B224-8151D56D57D9}" presName="Name23" presStyleLbl="parChTrans1D4" presStyleIdx="4" presStyleCnt="16"/>
      <dgm:spPr/>
    </dgm:pt>
    <dgm:pt modelId="{75A12979-A7F3-4BD4-A217-9FE26E583F96}" type="pres">
      <dgm:prSet presAssocID="{B2668A6D-8041-4416-9D7D-D61945AC57CB}" presName="hierRoot4" presStyleCnt="0"/>
      <dgm:spPr/>
    </dgm:pt>
    <dgm:pt modelId="{0C9872A7-1B4A-4814-8D60-BCC2C5283C9B}" type="pres">
      <dgm:prSet presAssocID="{B2668A6D-8041-4416-9D7D-D61945AC57CB}" presName="composite4" presStyleCnt="0"/>
      <dgm:spPr/>
    </dgm:pt>
    <dgm:pt modelId="{376CEA62-D1D8-4EBF-BA8F-A3923EE51B83}" type="pres">
      <dgm:prSet presAssocID="{B2668A6D-8041-4416-9D7D-D61945AC57CB}" presName="background4" presStyleLbl="node4" presStyleIdx="4" presStyleCnt="16"/>
      <dgm:spPr>
        <a:solidFill>
          <a:srgbClr val="0070C0"/>
        </a:solidFill>
      </dgm:spPr>
    </dgm:pt>
    <dgm:pt modelId="{5E2CF235-59B4-4A52-A7CB-450EC2EC0882}" type="pres">
      <dgm:prSet presAssocID="{B2668A6D-8041-4416-9D7D-D61945AC57CB}" presName="text4" presStyleLbl="fgAcc4" presStyleIdx="4" presStyleCnt="16">
        <dgm:presLayoutVars>
          <dgm:chPref val="3"/>
        </dgm:presLayoutVars>
      </dgm:prSet>
      <dgm:spPr/>
    </dgm:pt>
    <dgm:pt modelId="{C918528B-E77E-421A-94E4-4FE17D80B418}" type="pres">
      <dgm:prSet presAssocID="{B2668A6D-8041-4416-9D7D-D61945AC57CB}" presName="hierChild5" presStyleCnt="0"/>
      <dgm:spPr/>
    </dgm:pt>
    <dgm:pt modelId="{086461F1-09D9-427F-9D20-C89E147664B0}" type="pres">
      <dgm:prSet presAssocID="{94B326F8-629A-4FDD-BE26-D5DC66B1296F}" presName="Name23" presStyleLbl="parChTrans1D4" presStyleIdx="5" presStyleCnt="16"/>
      <dgm:spPr/>
    </dgm:pt>
    <dgm:pt modelId="{31883664-0902-48F0-8491-45EE9D1A762C}" type="pres">
      <dgm:prSet presAssocID="{4E9DB0F7-8820-4606-A12E-6F7D2AF9C76C}" presName="hierRoot4" presStyleCnt="0"/>
      <dgm:spPr/>
    </dgm:pt>
    <dgm:pt modelId="{3C09CA51-B3C2-4F26-9B36-F2641B96472A}" type="pres">
      <dgm:prSet presAssocID="{4E9DB0F7-8820-4606-A12E-6F7D2AF9C76C}" presName="composite4" presStyleCnt="0"/>
      <dgm:spPr/>
    </dgm:pt>
    <dgm:pt modelId="{D83F3739-E7A4-4E8D-8C72-3E2C167F9453}" type="pres">
      <dgm:prSet presAssocID="{4E9DB0F7-8820-4606-A12E-6F7D2AF9C76C}" presName="background4" presStyleLbl="node4" presStyleIdx="5" presStyleCnt="16"/>
      <dgm:spPr>
        <a:solidFill>
          <a:srgbClr val="0070C0"/>
        </a:solidFill>
      </dgm:spPr>
    </dgm:pt>
    <dgm:pt modelId="{9A49DEC9-8C0E-43FC-A387-FA597B927692}" type="pres">
      <dgm:prSet presAssocID="{4E9DB0F7-8820-4606-A12E-6F7D2AF9C76C}" presName="text4" presStyleLbl="fgAcc4" presStyleIdx="5" presStyleCnt="16">
        <dgm:presLayoutVars>
          <dgm:chPref val="3"/>
        </dgm:presLayoutVars>
      </dgm:prSet>
      <dgm:spPr/>
    </dgm:pt>
    <dgm:pt modelId="{46A53C2E-F6AD-4D24-BB90-8C4B1DCA4C1F}" type="pres">
      <dgm:prSet presAssocID="{4E9DB0F7-8820-4606-A12E-6F7D2AF9C76C}" presName="hierChild5" presStyleCnt="0"/>
      <dgm:spPr/>
    </dgm:pt>
    <dgm:pt modelId="{5EFF50F2-3A79-41F0-A75D-FC65B1E4511B}" type="pres">
      <dgm:prSet presAssocID="{F3EB2603-1C31-48B2-BBD2-BCE62E76BA10}" presName="Name23" presStyleLbl="parChTrans1D4" presStyleIdx="6" presStyleCnt="16"/>
      <dgm:spPr/>
    </dgm:pt>
    <dgm:pt modelId="{908888A8-BC73-4978-BD0C-950DAA6080ED}" type="pres">
      <dgm:prSet presAssocID="{F85572BE-4D28-40BD-9874-177F312576BC}" presName="hierRoot4" presStyleCnt="0"/>
      <dgm:spPr/>
    </dgm:pt>
    <dgm:pt modelId="{9968E0D1-AF6C-4F55-AE65-1229CE6928E0}" type="pres">
      <dgm:prSet presAssocID="{F85572BE-4D28-40BD-9874-177F312576BC}" presName="composite4" presStyleCnt="0"/>
      <dgm:spPr/>
    </dgm:pt>
    <dgm:pt modelId="{4B7F6B3D-4F9E-4843-B7FC-C32801AB1925}" type="pres">
      <dgm:prSet presAssocID="{F85572BE-4D28-40BD-9874-177F312576BC}" presName="background4" presStyleLbl="node4" presStyleIdx="6" presStyleCnt="16"/>
      <dgm:spPr>
        <a:solidFill>
          <a:srgbClr val="0070C0"/>
        </a:solidFill>
      </dgm:spPr>
    </dgm:pt>
    <dgm:pt modelId="{7A3EDC47-2CB7-48E8-AB92-622EC81350B2}" type="pres">
      <dgm:prSet presAssocID="{F85572BE-4D28-40BD-9874-177F312576BC}" presName="text4" presStyleLbl="fgAcc4" presStyleIdx="6" presStyleCnt="16">
        <dgm:presLayoutVars>
          <dgm:chPref val="3"/>
        </dgm:presLayoutVars>
      </dgm:prSet>
      <dgm:spPr/>
    </dgm:pt>
    <dgm:pt modelId="{4250DDA4-8BD4-4AF1-8B32-7FEC56CEB7F2}" type="pres">
      <dgm:prSet presAssocID="{F85572BE-4D28-40BD-9874-177F312576BC}" presName="hierChild5" presStyleCnt="0"/>
      <dgm:spPr/>
    </dgm:pt>
    <dgm:pt modelId="{980E4BF3-CF66-45F9-98FB-1F738593D319}" type="pres">
      <dgm:prSet presAssocID="{C019FC1E-A330-4C43-80BF-01349976DD23}" presName="Name10" presStyleLbl="parChTrans1D2" presStyleIdx="2" presStyleCnt="5"/>
      <dgm:spPr/>
    </dgm:pt>
    <dgm:pt modelId="{98713902-955B-4C1F-AC78-A2EC649A0659}" type="pres">
      <dgm:prSet presAssocID="{12DF1C47-E795-4DE5-AEEC-34D9BBBB714E}" presName="hierRoot2" presStyleCnt="0"/>
      <dgm:spPr/>
    </dgm:pt>
    <dgm:pt modelId="{AC0C9CDD-003C-40C8-A755-DB4CCBB82A58}" type="pres">
      <dgm:prSet presAssocID="{12DF1C47-E795-4DE5-AEEC-34D9BBBB714E}" presName="composite2" presStyleCnt="0"/>
      <dgm:spPr/>
    </dgm:pt>
    <dgm:pt modelId="{5043BD3D-ED31-45EE-8113-B0B1D4C3816C}" type="pres">
      <dgm:prSet presAssocID="{12DF1C47-E795-4DE5-AEEC-34D9BBBB714E}" presName="background2" presStyleLbl="node2" presStyleIdx="2" presStyleCnt="5"/>
      <dgm:spPr>
        <a:solidFill>
          <a:srgbClr val="0070C0"/>
        </a:solidFill>
      </dgm:spPr>
    </dgm:pt>
    <dgm:pt modelId="{42B896AD-D4B4-47DE-86AF-76C29D6A2DB3}" type="pres">
      <dgm:prSet presAssocID="{12DF1C47-E795-4DE5-AEEC-34D9BBBB714E}" presName="text2" presStyleLbl="fgAcc2" presStyleIdx="2" presStyleCnt="5">
        <dgm:presLayoutVars>
          <dgm:chPref val="3"/>
        </dgm:presLayoutVars>
      </dgm:prSet>
      <dgm:spPr/>
    </dgm:pt>
    <dgm:pt modelId="{802DFBDB-F423-4CF3-A23E-1A0F03B926CE}" type="pres">
      <dgm:prSet presAssocID="{12DF1C47-E795-4DE5-AEEC-34D9BBBB714E}" presName="hierChild3" presStyleCnt="0"/>
      <dgm:spPr/>
    </dgm:pt>
    <dgm:pt modelId="{4FC906E3-8592-4A9F-8F30-FE7C2E38737B}" type="pres">
      <dgm:prSet presAssocID="{A2349549-7797-4632-B20B-76DF2C8A65E6}" presName="Name17" presStyleLbl="parChTrans1D3" presStyleIdx="5" presStyleCnt="7"/>
      <dgm:spPr/>
    </dgm:pt>
    <dgm:pt modelId="{C34CF90E-32DF-465D-A170-1D6C976765D6}" type="pres">
      <dgm:prSet presAssocID="{6021B4AE-3A74-4151-B993-58E8D9992F2B}" presName="hierRoot3" presStyleCnt="0"/>
      <dgm:spPr/>
    </dgm:pt>
    <dgm:pt modelId="{7BF7C73B-838B-4CF6-9DF2-4C992C7C224C}" type="pres">
      <dgm:prSet presAssocID="{6021B4AE-3A74-4151-B993-58E8D9992F2B}" presName="composite3" presStyleCnt="0"/>
      <dgm:spPr/>
    </dgm:pt>
    <dgm:pt modelId="{45A84804-AD9C-472A-9961-D9B3B4E5C9B0}" type="pres">
      <dgm:prSet presAssocID="{6021B4AE-3A74-4151-B993-58E8D9992F2B}" presName="background3" presStyleLbl="node3" presStyleIdx="5" presStyleCnt="7"/>
      <dgm:spPr>
        <a:solidFill>
          <a:srgbClr val="0070C0"/>
        </a:solidFill>
      </dgm:spPr>
    </dgm:pt>
    <dgm:pt modelId="{50958525-8089-48E9-9265-674F7A7AC00D}" type="pres">
      <dgm:prSet presAssocID="{6021B4AE-3A74-4151-B993-58E8D9992F2B}" presName="text3" presStyleLbl="fgAcc3" presStyleIdx="5" presStyleCnt="7">
        <dgm:presLayoutVars>
          <dgm:chPref val="3"/>
        </dgm:presLayoutVars>
      </dgm:prSet>
      <dgm:spPr/>
    </dgm:pt>
    <dgm:pt modelId="{84C20E8C-B386-4339-BDA2-BBC18087AFC9}" type="pres">
      <dgm:prSet presAssocID="{6021B4AE-3A74-4151-B993-58E8D9992F2B}" presName="hierChild4" presStyleCnt="0"/>
      <dgm:spPr/>
    </dgm:pt>
    <dgm:pt modelId="{C4159457-8A3B-42D1-81C4-0B0C35A36E49}" type="pres">
      <dgm:prSet presAssocID="{1A733E36-F0D2-4883-972C-615AFD5F553E}" presName="Name23" presStyleLbl="parChTrans1D4" presStyleIdx="7" presStyleCnt="16"/>
      <dgm:spPr/>
    </dgm:pt>
    <dgm:pt modelId="{C174A00A-D778-4718-B531-51364DDCB283}" type="pres">
      <dgm:prSet presAssocID="{109C228A-AF31-41EA-8D2B-8DF868F4404D}" presName="hierRoot4" presStyleCnt="0"/>
      <dgm:spPr/>
    </dgm:pt>
    <dgm:pt modelId="{E99594EE-C8E6-49CF-83A3-E36AC9195E8F}" type="pres">
      <dgm:prSet presAssocID="{109C228A-AF31-41EA-8D2B-8DF868F4404D}" presName="composite4" presStyleCnt="0"/>
      <dgm:spPr/>
    </dgm:pt>
    <dgm:pt modelId="{82668233-BC75-420F-AF14-B0B29FED7DBA}" type="pres">
      <dgm:prSet presAssocID="{109C228A-AF31-41EA-8D2B-8DF868F4404D}" presName="background4" presStyleLbl="node4" presStyleIdx="7" presStyleCnt="16"/>
      <dgm:spPr>
        <a:solidFill>
          <a:srgbClr val="0070C0"/>
        </a:solidFill>
      </dgm:spPr>
    </dgm:pt>
    <dgm:pt modelId="{D5630EFD-0A38-46FB-B6C5-7039BD9D4F7F}" type="pres">
      <dgm:prSet presAssocID="{109C228A-AF31-41EA-8D2B-8DF868F4404D}" presName="text4" presStyleLbl="fgAcc4" presStyleIdx="7" presStyleCnt="16">
        <dgm:presLayoutVars>
          <dgm:chPref val="3"/>
        </dgm:presLayoutVars>
      </dgm:prSet>
      <dgm:spPr/>
    </dgm:pt>
    <dgm:pt modelId="{DC400220-9C14-4EE7-9CF7-46F2E87A814F}" type="pres">
      <dgm:prSet presAssocID="{109C228A-AF31-41EA-8D2B-8DF868F4404D}" presName="hierChild5" presStyleCnt="0"/>
      <dgm:spPr/>
    </dgm:pt>
    <dgm:pt modelId="{D0F8C314-FBCE-4A6D-939F-17C30336EE5D}" type="pres">
      <dgm:prSet presAssocID="{A20EA4C1-9FE2-4703-B518-76E17D82DC4D}" presName="Name23" presStyleLbl="parChTrans1D4" presStyleIdx="8" presStyleCnt="16"/>
      <dgm:spPr/>
    </dgm:pt>
    <dgm:pt modelId="{E75F8141-9ACE-425E-8D9F-C14ED34B27B0}" type="pres">
      <dgm:prSet presAssocID="{F80B6954-5A1F-4966-8551-FE705C680175}" presName="hierRoot4" presStyleCnt="0"/>
      <dgm:spPr/>
    </dgm:pt>
    <dgm:pt modelId="{F957ADC1-3E66-4E23-A7BC-A0268673B1A2}" type="pres">
      <dgm:prSet presAssocID="{F80B6954-5A1F-4966-8551-FE705C680175}" presName="composite4" presStyleCnt="0"/>
      <dgm:spPr/>
    </dgm:pt>
    <dgm:pt modelId="{1FC6EEA3-290C-4798-8761-96165927C78B}" type="pres">
      <dgm:prSet presAssocID="{F80B6954-5A1F-4966-8551-FE705C680175}" presName="background4" presStyleLbl="node4" presStyleIdx="8" presStyleCnt="16"/>
      <dgm:spPr>
        <a:solidFill>
          <a:srgbClr val="0070C0"/>
        </a:solidFill>
      </dgm:spPr>
    </dgm:pt>
    <dgm:pt modelId="{440E82D3-B318-497B-8211-58B286298A15}" type="pres">
      <dgm:prSet presAssocID="{F80B6954-5A1F-4966-8551-FE705C680175}" presName="text4" presStyleLbl="fgAcc4" presStyleIdx="8" presStyleCnt="16">
        <dgm:presLayoutVars>
          <dgm:chPref val="3"/>
        </dgm:presLayoutVars>
      </dgm:prSet>
      <dgm:spPr/>
    </dgm:pt>
    <dgm:pt modelId="{895EC659-8512-4186-8464-92C8DF1E3547}" type="pres">
      <dgm:prSet presAssocID="{F80B6954-5A1F-4966-8551-FE705C680175}" presName="hierChild5" presStyleCnt="0"/>
      <dgm:spPr/>
    </dgm:pt>
    <dgm:pt modelId="{80FDBCD2-1201-462C-B6C8-641B10F88ACC}" type="pres">
      <dgm:prSet presAssocID="{63834A95-1F77-4EBA-89DF-83C613B94973}" presName="Name23" presStyleLbl="parChTrans1D4" presStyleIdx="9" presStyleCnt="16"/>
      <dgm:spPr/>
    </dgm:pt>
    <dgm:pt modelId="{34B51FED-845F-41D6-95FB-B4040E78CA6A}" type="pres">
      <dgm:prSet presAssocID="{0191B7B2-24DB-430D-9798-2CBDBF93D6EE}" presName="hierRoot4" presStyleCnt="0"/>
      <dgm:spPr/>
    </dgm:pt>
    <dgm:pt modelId="{F2537FE1-B574-47FE-B091-7A1429194C3D}" type="pres">
      <dgm:prSet presAssocID="{0191B7B2-24DB-430D-9798-2CBDBF93D6EE}" presName="composite4" presStyleCnt="0"/>
      <dgm:spPr/>
    </dgm:pt>
    <dgm:pt modelId="{31383605-D9E5-46EA-953D-65A4EEB5DCE4}" type="pres">
      <dgm:prSet presAssocID="{0191B7B2-24DB-430D-9798-2CBDBF93D6EE}" presName="background4" presStyleLbl="node4" presStyleIdx="9" presStyleCnt="16"/>
      <dgm:spPr>
        <a:solidFill>
          <a:srgbClr val="0070C0"/>
        </a:solidFill>
      </dgm:spPr>
    </dgm:pt>
    <dgm:pt modelId="{84331728-46AD-4DCE-AB4F-1A99DB8DECF1}" type="pres">
      <dgm:prSet presAssocID="{0191B7B2-24DB-430D-9798-2CBDBF93D6EE}" presName="text4" presStyleLbl="fgAcc4" presStyleIdx="9" presStyleCnt="16">
        <dgm:presLayoutVars>
          <dgm:chPref val="3"/>
        </dgm:presLayoutVars>
      </dgm:prSet>
      <dgm:spPr/>
    </dgm:pt>
    <dgm:pt modelId="{46ABEC82-ADC3-4489-A1AF-46039DE2591F}" type="pres">
      <dgm:prSet presAssocID="{0191B7B2-24DB-430D-9798-2CBDBF93D6EE}" presName="hierChild5" presStyleCnt="0"/>
      <dgm:spPr/>
    </dgm:pt>
    <dgm:pt modelId="{449A7576-CD6A-449B-87E7-CDBB743FAA3B}" type="pres">
      <dgm:prSet presAssocID="{4CD3E57F-5D3E-4262-AA65-24B2D13120B6}" presName="Name23" presStyleLbl="parChTrans1D4" presStyleIdx="10" presStyleCnt="16"/>
      <dgm:spPr/>
    </dgm:pt>
    <dgm:pt modelId="{4EB55BFF-BF01-47DD-A111-9B533394FE66}" type="pres">
      <dgm:prSet presAssocID="{653F51FC-E9A3-42DD-AFDC-92BF9BE08C90}" presName="hierRoot4" presStyleCnt="0"/>
      <dgm:spPr/>
    </dgm:pt>
    <dgm:pt modelId="{B4D5A3CA-52D0-47E0-98F0-AAD3F798FBAD}" type="pres">
      <dgm:prSet presAssocID="{653F51FC-E9A3-42DD-AFDC-92BF9BE08C90}" presName="composite4" presStyleCnt="0"/>
      <dgm:spPr/>
    </dgm:pt>
    <dgm:pt modelId="{6540FD69-E0F7-47AA-9D28-3B7A31B5B3EA}" type="pres">
      <dgm:prSet presAssocID="{653F51FC-E9A3-42DD-AFDC-92BF9BE08C90}" presName="background4" presStyleLbl="node4" presStyleIdx="10" presStyleCnt="16"/>
      <dgm:spPr>
        <a:solidFill>
          <a:srgbClr val="0070C0"/>
        </a:solidFill>
      </dgm:spPr>
    </dgm:pt>
    <dgm:pt modelId="{9C47CA34-4B1E-497C-9B18-E65C39CB99C9}" type="pres">
      <dgm:prSet presAssocID="{653F51FC-E9A3-42DD-AFDC-92BF9BE08C90}" presName="text4" presStyleLbl="fgAcc4" presStyleIdx="10" presStyleCnt="16">
        <dgm:presLayoutVars>
          <dgm:chPref val="3"/>
        </dgm:presLayoutVars>
      </dgm:prSet>
      <dgm:spPr/>
    </dgm:pt>
    <dgm:pt modelId="{3B04D7C9-430C-4BC3-B410-A30FAC1A8112}" type="pres">
      <dgm:prSet presAssocID="{653F51FC-E9A3-42DD-AFDC-92BF9BE08C90}" presName="hierChild5" presStyleCnt="0"/>
      <dgm:spPr/>
    </dgm:pt>
    <dgm:pt modelId="{2F8B09A5-7529-4BD8-9228-DD1C52264E92}" type="pres">
      <dgm:prSet presAssocID="{F60553C6-B54C-465D-9E0B-3AE80A9ACB58}" presName="Name23" presStyleLbl="parChTrans1D4" presStyleIdx="11" presStyleCnt="16"/>
      <dgm:spPr/>
    </dgm:pt>
    <dgm:pt modelId="{BABC8F8D-AF67-40C0-9AA6-D1A4398C6C71}" type="pres">
      <dgm:prSet presAssocID="{F074EC84-17CC-4E50-B8E1-52542277B2CF}" presName="hierRoot4" presStyleCnt="0"/>
      <dgm:spPr/>
    </dgm:pt>
    <dgm:pt modelId="{E44EFA1B-A8E7-4C97-9124-8A275B26D406}" type="pres">
      <dgm:prSet presAssocID="{F074EC84-17CC-4E50-B8E1-52542277B2CF}" presName="composite4" presStyleCnt="0"/>
      <dgm:spPr/>
    </dgm:pt>
    <dgm:pt modelId="{C9A2DF06-0B4A-4F7D-98AB-E72D30DA8F8E}" type="pres">
      <dgm:prSet presAssocID="{F074EC84-17CC-4E50-B8E1-52542277B2CF}" presName="background4" presStyleLbl="node4" presStyleIdx="11" presStyleCnt="16"/>
      <dgm:spPr>
        <a:solidFill>
          <a:srgbClr val="0070C0"/>
        </a:solidFill>
      </dgm:spPr>
    </dgm:pt>
    <dgm:pt modelId="{6737C220-5A46-4FCA-A87B-2B858DE19C8A}" type="pres">
      <dgm:prSet presAssocID="{F074EC84-17CC-4E50-B8E1-52542277B2CF}" presName="text4" presStyleLbl="fgAcc4" presStyleIdx="11" presStyleCnt="16">
        <dgm:presLayoutVars>
          <dgm:chPref val="3"/>
        </dgm:presLayoutVars>
      </dgm:prSet>
      <dgm:spPr/>
    </dgm:pt>
    <dgm:pt modelId="{A0C21805-DD9F-4ACA-97B9-5AA437EFD514}" type="pres">
      <dgm:prSet presAssocID="{F074EC84-17CC-4E50-B8E1-52542277B2CF}" presName="hierChild5" presStyleCnt="0"/>
      <dgm:spPr/>
    </dgm:pt>
    <dgm:pt modelId="{C3C71210-C2ED-4CFB-BCEC-461DEBB37E32}" type="pres">
      <dgm:prSet presAssocID="{736DB63E-CAA6-4A55-93A0-DDC2C383B65C}" presName="Name10" presStyleLbl="parChTrans1D2" presStyleIdx="3" presStyleCnt="5"/>
      <dgm:spPr/>
    </dgm:pt>
    <dgm:pt modelId="{CE65B583-85F5-49A0-B2AC-B0C7F104615C}" type="pres">
      <dgm:prSet presAssocID="{3E454B93-317D-4271-B37D-0C378A0BEEF7}" presName="hierRoot2" presStyleCnt="0"/>
      <dgm:spPr/>
    </dgm:pt>
    <dgm:pt modelId="{19798E56-F66C-4E20-AB37-763A471F908C}" type="pres">
      <dgm:prSet presAssocID="{3E454B93-317D-4271-B37D-0C378A0BEEF7}" presName="composite2" presStyleCnt="0"/>
      <dgm:spPr/>
    </dgm:pt>
    <dgm:pt modelId="{A35AE1B6-7B81-4A87-96A0-75733B2D9219}" type="pres">
      <dgm:prSet presAssocID="{3E454B93-317D-4271-B37D-0C378A0BEEF7}" presName="background2" presStyleLbl="node2" presStyleIdx="3" presStyleCnt="5"/>
      <dgm:spPr>
        <a:solidFill>
          <a:srgbClr val="008080"/>
        </a:solidFill>
      </dgm:spPr>
    </dgm:pt>
    <dgm:pt modelId="{441F6EF0-79D2-4966-BA3B-3BF1F433B673}" type="pres">
      <dgm:prSet presAssocID="{3E454B93-317D-4271-B37D-0C378A0BEEF7}" presName="text2" presStyleLbl="fgAcc2" presStyleIdx="3" presStyleCnt="5">
        <dgm:presLayoutVars>
          <dgm:chPref val="3"/>
        </dgm:presLayoutVars>
      </dgm:prSet>
      <dgm:spPr/>
    </dgm:pt>
    <dgm:pt modelId="{17FE320B-758C-4708-BC31-8348305B045C}" type="pres">
      <dgm:prSet presAssocID="{3E454B93-317D-4271-B37D-0C378A0BEEF7}" presName="hierChild3" presStyleCnt="0"/>
      <dgm:spPr/>
    </dgm:pt>
    <dgm:pt modelId="{2289272D-8510-4048-8575-F916F5D7E029}" type="pres">
      <dgm:prSet presAssocID="{7A5A26E7-C22F-4B28-82A9-712DED425DEF}" presName="Name17" presStyleLbl="parChTrans1D3" presStyleIdx="6" presStyleCnt="7"/>
      <dgm:spPr/>
    </dgm:pt>
    <dgm:pt modelId="{F5C3491F-E6E0-4191-9DE5-D7CC0FAD0DF4}" type="pres">
      <dgm:prSet presAssocID="{5B96E1A1-28B3-47FE-AAC1-EF162BB76592}" presName="hierRoot3" presStyleCnt="0"/>
      <dgm:spPr/>
    </dgm:pt>
    <dgm:pt modelId="{D08D3552-59ED-4595-949A-C13FFFAB618D}" type="pres">
      <dgm:prSet presAssocID="{5B96E1A1-28B3-47FE-AAC1-EF162BB76592}" presName="composite3" presStyleCnt="0"/>
      <dgm:spPr/>
    </dgm:pt>
    <dgm:pt modelId="{571BA570-979A-4A78-BEC4-AD21559C5BD7}" type="pres">
      <dgm:prSet presAssocID="{5B96E1A1-28B3-47FE-AAC1-EF162BB76592}" presName="background3" presStyleLbl="node3" presStyleIdx="6" presStyleCnt="7"/>
      <dgm:spPr>
        <a:solidFill>
          <a:srgbClr val="008080"/>
        </a:solidFill>
      </dgm:spPr>
    </dgm:pt>
    <dgm:pt modelId="{18B46448-3B14-48C3-BF7E-8C12E9D23B3F}" type="pres">
      <dgm:prSet presAssocID="{5B96E1A1-28B3-47FE-AAC1-EF162BB76592}" presName="text3" presStyleLbl="fgAcc3" presStyleIdx="6" presStyleCnt="7">
        <dgm:presLayoutVars>
          <dgm:chPref val="3"/>
        </dgm:presLayoutVars>
      </dgm:prSet>
      <dgm:spPr/>
    </dgm:pt>
    <dgm:pt modelId="{C41A5B91-BFED-4616-9818-1F8654814494}" type="pres">
      <dgm:prSet presAssocID="{5B96E1A1-28B3-47FE-AAC1-EF162BB76592}" presName="hierChild4" presStyleCnt="0"/>
      <dgm:spPr/>
    </dgm:pt>
    <dgm:pt modelId="{591E1A18-BFA0-4FFA-91FE-662A90378A8E}" type="pres">
      <dgm:prSet presAssocID="{FB09A061-5323-4231-B885-FF7E7032AB3C}" presName="Name23" presStyleLbl="parChTrans1D4" presStyleIdx="12" presStyleCnt="16"/>
      <dgm:spPr/>
    </dgm:pt>
    <dgm:pt modelId="{7E2A1055-303D-4A0E-8C5F-ABFFB3A106DC}" type="pres">
      <dgm:prSet presAssocID="{D8F3610D-0286-4161-ABCE-6CE415001A02}" presName="hierRoot4" presStyleCnt="0"/>
      <dgm:spPr/>
    </dgm:pt>
    <dgm:pt modelId="{3EF3D66A-FE71-4E8F-B620-851C62C8E8EC}" type="pres">
      <dgm:prSet presAssocID="{D8F3610D-0286-4161-ABCE-6CE415001A02}" presName="composite4" presStyleCnt="0"/>
      <dgm:spPr/>
    </dgm:pt>
    <dgm:pt modelId="{9AC43EFC-9BCD-4C95-918E-FFD897D12DE1}" type="pres">
      <dgm:prSet presAssocID="{D8F3610D-0286-4161-ABCE-6CE415001A02}" presName="background4" presStyleLbl="node4" presStyleIdx="12" presStyleCnt="16"/>
      <dgm:spPr>
        <a:solidFill>
          <a:srgbClr val="008080"/>
        </a:solidFill>
      </dgm:spPr>
    </dgm:pt>
    <dgm:pt modelId="{F747497F-03C3-4AC9-9EFB-EEF30580E9B2}" type="pres">
      <dgm:prSet presAssocID="{D8F3610D-0286-4161-ABCE-6CE415001A02}" presName="text4" presStyleLbl="fgAcc4" presStyleIdx="12" presStyleCnt="16">
        <dgm:presLayoutVars>
          <dgm:chPref val="3"/>
        </dgm:presLayoutVars>
      </dgm:prSet>
      <dgm:spPr/>
    </dgm:pt>
    <dgm:pt modelId="{C37E3FCB-6218-4DF4-A702-EDF5508C47D6}" type="pres">
      <dgm:prSet presAssocID="{D8F3610D-0286-4161-ABCE-6CE415001A02}" presName="hierChild5" presStyleCnt="0"/>
      <dgm:spPr/>
    </dgm:pt>
    <dgm:pt modelId="{47AA8161-E775-4376-87DC-A5BF230902F0}" type="pres">
      <dgm:prSet presAssocID="{52A61F69-4D5B-4A3F-9F66-4586BAD7DEAD}" presName="Name23" presStyleLbl="parChTrans1D4" presStyleIdx="13" presStyleCnt="16"/>
      <dgm:spPr/>
    </dgm:pt>
    <dgm:pt modelId="{AACEB156-60DE-45FA-A48E-FFC66113CE2D}" type="pres">
      <dgm:prSet presAssocID="{A47B405D-E376-4CEB-AC4A-4EFDD461744A}" presName="hierRoot4" presStyleCnt="0"/>
      <dgm:spPr/>
    </dgm:pt>
    <dgm:pt modelId="{AAF8872E-FD55-4CB2-BD67-A1691BD98F83}" type="pres">
      <dgm:prSet presAssocID="{A47B405D-E376-4CEB-AC4A-4EFDD461744A}" presName="composite4" presStyleCnt="0"/>
      <dgm:spPr/>
    </dgm:pt>
    <dgm:pt modelId="{5FA7B1C2-EB5C-4536-9509-27B3979A5876}" type="pres">
      <dgm:prSet presAssocID="{A47B405D-E376-4CEB-AC4A-4EFDD461744A}" presName="background4" presStyleLbl="node4" presStyleIdx="13" presStyleCnt="16"/>
      <dgm:spPr>
        <a:solidFill>
          <a:srgbClr val="008080"/>
        </a:solidFill>
      </dgm:spPr>
    </dgm:pt>
    <dgm:pt modelId="{47550160-3655-46A5-B45E-8DEADF06455D}" type="pres">
      <dgm:prSet presAssocID="{A47B405D-E376-4CEB-AC4A-4EFDD461744A}" presName="text4" presStyleLbl="fgAcc4" presStyleIdx="13" presStyleCnt="16">
        <dgm:presLayoutVars>
          <dgm:chPref val="3"/>
        </dgm:presLayoutVars>
      </dgm:prSet>
      <dgm:spPr/>
    </dgm:pt>
    <dgm:pt modelId="{3AA542B0-4ECF-424F-94B4-2A0E01F03CC1}" type="pres">
      <dgm:prSet presAssocID="{A47B405D-E376-4CEB-AC4A-4EFDD461744A}" presName="hierChild5" presStyleCnt="0"/>
      <dgm:spPr/>
    </dgm:pt>
    <dgm:pt modelId="{4C60C5E9-E413-4C89-AB87-A83C55D9B05B}" type="pres">
      <dgm:prSet presAssocID="{E27635AD-2A8B-4F76-B49D-7290408DEC84}" presName="Name23" presStyleLbl="parChTrans1D4" presStyleIdx="14" presStyleCnt="16"/>
      <dgm:spPr/>
    </dgm:pt>
    <dgm:pt modelId="{BA773259-31BE-46C1-80EE-0E21B92BD6E8}" type="pres">
      <dgm:prSet presAssocID="{8DD6F8B9-2C8B-431D-A534-688AF230F055}" presName="hierRoot4" presStyleCnt="0"/>
      <dgm:spPr/>
    </dgm:pt>
    <dgm:pt modelId="{B6E5B685-DFAE-4085-B58F-177F1A576DE2}" type="pres">
      <dgm:prSet presAssocID="{8DD6F8B9-2C8B-431D-A534-688AF230F055}" presName="composite4" presStyleCnt="0"/>
      <dgm:spPr/>
    </dgm:pt>
    <dgm:pt modelId="{9EEA2CA1-44CF-404F-AE8D-E0141C8E9C68}" type="pres">
      <dgm:prSet presAssocID="{8DD6F8B9-2C8B-431D-A534-688AF230F055}" presName="background4" presStyleLbl="node4" presStyleIdx="14" presStyleCnt="16"/>
      <dgm:spPr>
        <a:solidFill>
          <a:srgbClr val="008080"/>
        </a:solidFill>
      </dgm:spPr>
    </dgm:pt>
    <dgm:pt modelId="{CB2055FD-ECC0-44FB-99AA-5862D079C62D}" type="pres">
      <dgm:prSet presAssocID="{8DD6F8B9-2C8B-431D-A534-688AF230F055}" presName="text4" presStyleLbl="fgAcc4" presStyleIdx="14" presStyleCnt="16">
        <dgm:presLayoutVars>
          <dgm:chPref val="3"/>
        </dgm:presLayoutVars>
      </dgm:prSet>
      <dgm:spPr/>
    </dgm:pt>
    <dgm:pt modelId="{F23A0B68-543C-428B-B56A-29848D8396B9}" type="pres">
      <dgm:prSet presAssocID="{8DD6F8B9-2C8B-431D-A534-688AF230F055}" presName="hierChild5" presStyleCnt="0"/>
      <dgm:spPr/>
    </dgm:pt>
    <dgm:pt modelId="{DA693A18-DD13-48B8-991F-59E1D74CFA19}" type="pres">
      <dgm:prSet presAssocID="{562BA8EE-C1A3-4C70-ADEF-4C5830B06750}" presName="Name23" presStyleLbl="parChTrans1D4" presStyleIdx="15" presStyleCnt="16"/>
      <dgm:spPr/>
    </dgm:pt>
    <dgm:pt modelId="{F5D4D763-D70C-4EDB-8B23-C725BE871D2A}" type="pres">
      <dgm:prSet presAssocID="{D90620A1-AFE9-4AEF-9846-37C5B22C34E4}" presName="hierRoot4" presStyleCnt="0"/>
      <dgm:spPr/>
    </dgm:pt>
    <dgm:pt modelId="{02C019D0-8D83-428D-A3E6-8B6305F16BB7}" type="pres">
      <dgm:prSet presAssocID="{D90620A1-AFE9-4AEF-9846-37C5B22C34E4}" presName="composite4" presStyleCnt="0"/>
      <dgm:spPr/>
    </dgm:pt>
    <dgm:pt modelId="{C8FBD0DA-6E87-49A0-B509-532A9FD8BA13}" type="pres">
      <dgm:prSet presAssocID="{D90620A1-AFE9-4AEF-9846-37C5B22C34E4}" presName="background4" presStyleLbl="node4" presStyleIdx="15" presStyleCnt="16"/>
      <dgm:spPr>
        <a:solidFill>
          <a:srgbClr val="008080"/>
        </a:solidFill>
      </dgm:spPr>
    </dgm:pt>
    <dgm:pt modelId="{2B057DE9-5CB5-4143-A042-3D826FCE3970}" type="pres">
      <dgm:prSet presAssocID="{D90620A1-AFE9-4AEF-9846-37C5B22C34E4}" presName="text4" presStyleLbl="fgAcc4" presStyleIdx="15" presStyleCnt="16">
        <dgm:presLayoutVars>
          <dgm:chPref val="3"/>
        </dgm:presLayoutVars>
      </dgm:prSet>
      <dgm:spPr/>
    </dgm:pt>
    <dgm:pt modelId="{928F7690-770E-4465-B63E-132A53CDB1E3}" type="pres">
      <dgm:prSet presAssocID="{D90620A1-AFE9-4AEF-9846-37C5B22C34E4}" presName="hierChild5" presStyleCnt="0"/>
      <dgm:spPr/>
    </dgm:pt>
    <dgm:pt modelId="{02C573BD-99B9-488F-BB86-49D0F75375C3}" type="pres">
      <dgm:prSet presAssocID="{234406B1-8A07-4120-9F1A-04E44312D173}" presName="Name10" presStyleLbl="parChTrans1D2" presStyleIdx="4" presStyleCnt="5"/>
      <dgm:spPr/>
    </dgm:pt>
    <dgm:pt modelId="{D02DA142-DD40-4C3E-8A32-93E279736EDD}" type="pres">
      <dgm:prSet presAssocID="{A718E059-3B9A-4146-9580-85507D5075C8}" presName="hierRoot2" presStyleCnt="0"/>
      <dgm:spPr/>
    </dgm:pt>
    <dgm:pt modelId="{23BF1586-9192-4571-AD9E-210E6762E3A8}" type="pres">
      <dgm:prSet presAssocID="{A718E059-3B9A-4146-9580-85507D5075C8}" presName="composite2" presStyleCnt="0"/>
      <dgm:spPr/>
    </dgm:pt>
    <dgm:pt modelId="{EFFACA15-C677-4F54-A651-E8137BDA314B}" type="pres">
      <dgm:prSet presAssocID="{A718E059-3B9A-4146-9580-85507D5075C8}" presName="background2" presStyleLbl="node2" presStyleIdx="4" presStyleCnt="5"/>
      <dgm:spPr>
        <a:solidFill>
          <a:schemeClr val="bg1">
            <a:lumMod val="75000"/>
          </a:schemeClr>
        </a:solidFill>
      </dgm:spPr>
    </dgm:pt>
    <dgm:pt modelId="{BC8FD84D-5145-472D-98D3-12398038FB07}" type="pres">
      <dgm:prSet presAssocID="{A718E059-3B9A-4146-9580-85507D5075C8}" presName="text2" presStyleLbl="fgAcc2" presStyleIdx="4" presStyleCnt="5">
        <dgm:presLayoutVars>
          <dgm:chPref val="3"/>
        </dgm:presLayoutVars>
      </dgm:prSet>
      <dgm:spPr/>
    </dgm:pt>
    <dgm:pt modelId="{32528E6E-50E3-48A0-A5F5-6A87A463CA75}" type="pres">
      <dgm:prSet presAssocID="{A718E059-3B9A-4146-9580-85507D5075C8}" presName="hierChild3" presStyleCnt="0"/>
      <dgm:spPr/>
    </dgm:pt>
  </dgm:ptLst>
  <dgm:cxnLst>
    <dgm:cxn modelId="{0CA36702-E4E1-4B5C-B572-BFE280DB40C4}" type="presOf" srcId="{D90620A1-AFE9-4AEF-9846-37C5B22C34E4}" destId="{2B057DE9-5CB5-4143-A042-3D826FCE3970}" srcOrd="0" destOrd="0" presId="urn:microsoft.com/office/officeart/2005/8/layout/hierarchy1"/>
    <dgm:cxn modelId="{CCB74703-B967-4D5B-9810-657EF080A248}" srcId="{4E9DB0F7-8820-4606-A12E-6F7D2AF9C76C}" destId="{F85572BE-4D28-40BD-9874-177F312576BC}" srcOrd="0" destOrd="0" parTransId="{F3EB2603-1C31-48B2-BBD2-BCE62E76BA10}" sibTransId="{C16C3FEA-DC0E-4098-9494-42EA9854169B}"/>
    <dgm:cxn modelId="{9A7F6A03-E70B-4CE2-BC55-6D2F8A42E171}" type="presOf" srcId="{CFC90536-3A5F-4843-B224-8151D56D57D9}" destId="{241ADA56-B74C-476F-BD57-2BC4B579F398}" srcOrd="0" destOrd="0" presId="urn:microsoft.com/office/officeart/2005/8/layout/hierarchy1"/>
    <dgm:cxn modelId="{9B38E503-03F8-45FA-879C-54E2E2520AF8}" type="presOf" srcId="{F3EB2603-1C31-48B2-BBD2-BCE62E76BA10}" destId="{5EFF50F2-3A79-41F0-A75D-FC65B1E4511B}" srcOrd="0" destOrd="0" presId="urn:microsoft.com/office/officeart/2005/8/layout/hierarchy1"/>
    <dgm:cxn modelId="{382E2406-D496-4FF0-9642-B70F0F368230}" type="presOf" srcId="{1A733E36-F0D2-4883-972C-615AFD5F553E}" destId="{C4159457-8A3B-42D1-81C4-0B0C35A36E49}" srcOrd="0" destOrd="0" presId="urn:microsoft.com/office/officeart/2005/8/layout/hierarchy1"/>
    <dgm:cxn modelId="{6304F306-9446-42DF-B97F-56A3D20B35BC}" type="presOf" srcId="{8DD6F8B9-2C8B-431D-A534-688AF230F055}" destId="{CB2055FD-ECC0-44FB-99AA-5862D079C62D}" srcOrd="0" destOrd="0" presId="urn:microsoft.com/office/officeart/2005/8/layout/hierarchy1"/>
    <dgm:cxn modelId="{C6A98008-2015-4F0B-ACB2-4E2BF91FA808}" type="presOf" srcId="{A2349549-7797-4632-B20B-76DF2C8A65E6}" destId="{4FC906E3-8592-4A9F-8F30-FE7C2E38737B}" srcOrd="0" destOrd="0" presId="urn:microsoft.com/office/officeart/2005/8/layout/hierarchy1"/>
    <dgm:cxn modelId="{0737690E-6B7A-4E1A-A9FB-2764AE3E0488}" type="presOf" srcId="{38DBE77B-4923-4F60-AD64-2B9214D5EF9C}" destId="{CC8D4CF8-1338-4E9E-A4D0-353A8EBDFDF0}" srcOrd="0" destOrd="0" presId="urn:microsoft.com/office/officeart/2005/8/layout/hierarchy1"/>
    <dgm:cxn modelId="{C4731813-228A-4410-8078-D29EC0D7EB87}" srcId="{A0419EC0-F419-490A-B95D-9D9003F661EA}" destId="{359F24B4-2ED1-4D82-94A0-70CD4BC951FC}" srcOrd="0" destOrd="0" parTransId="{4AC85259-15DC-42F7-872E-469A2BA549C9}" sibTransId="{AA884A3B-E2DD-4DC4-964C-5874312DD78F}"/>
    <dgm:cxn modelId="{A8BE2817-3175-46BB-8FA2-B71EA6996DAC}" srcId="{8DD6F8B9-2C8B-431D-A534-688AF230F055}" destId="{D90620A1-AFE9-4AEF-9846-37C5B22C34E4}" srcOrd="0" destOrd="0" parTransId="{562BA8EE-C1A3-4C70-ADEF-4C5830B06750}" sibTransId="{8C813FAE-49A2-4932-882F-2C9BE0895845}"/>
    <dgm:cxn modelId="{FCC3EA1B-159C-4CE3-81D5-ECCB9E299ECD}" srcId="{619E23F4-1271-44F9-A7AE-D894671BD706}" destId="{3E454B93-317D-4271-B37D-0C378A0BEEF7}" srcOrd="3" destOrd="0" parTransId="{736DB63E-CAA6-4A55-93A0-DDC2C383B65C}" sibTransId="{EBB6405F-55E4-4C2A-B5F1-9536D753775C}"/>
    <dgm:cxn modelId="{6E934120-6CA4-4487-A762-BBB34834890C}" type="presOf" srcId="{E3D77FBB-E47B-42C1-9904-71D5F9B570A5}" destId="{9090F590-057A-4957-A45A-9C99AD08BD6F}" srcOrd="0" destOrd="0" presId="urn:microsoft.com/office/officeart/2005/8/layout/hierarchy1"/>
    <dgm:cxn modelId="{B827DE23-0BA2-4C3D-8416-00F848C79419}" type="presOf" srcId="{27FF56CE-3784-423C-8379-469B6B1795EB}" destId="{EAB09C0D-8C76-45C2-9410-0423EC764001}" srcOrd="0" destOrd="0" presId="urn:microsoft.com/office/officeart/2005/8/layout/hierarchy1"/>
    <dgm:cxn modelId="{49063A25-A69C-4B53-BE00-323DB8004FD0}" type="presOf" srcId="{C4C33B90-E241-4263-81AF-D46FF98C95FA}" destId="{9B8F132D-D375-4B32-ABCF-D30B3ED060AC}" srcOrd="0" destOrd="0" presId="urn:microsoft.com/office/officeart/2005/8/layout/hierarchy1"/>
    <dgm:cxn modelId="{4EF81727-3F06-40BA-945A-26E0D11342DB}" srcId="{359F24B4-2ED1-4D82-94A0-70CD4BC951FC}" destId="{6D285910-A6AC-407B-BACE-BFAB440EB629}" srcOrd="0" destOrd="0" parTransId="{F63DC424-B7C8-4B31-94D5-E1C904A41CD1}" sibTransId="{D19E4B35-C955-4547-B144-A91405D4A1AB}"/>
    <dgm:cxn modelId="{A82A4728-2014-46C7-A6DF-F7CAEEADC25A}" type="presOf" srcId="{E7EC9BA3-8457-43B9-B044-3F3BEEC14CD5}" destId="{AFFF8AA2-B741-4BF9-AF13-45C2DC1C6527}" srcOrd="0" destOrd="0" presId="urn:microsoft.com/office/officeart/2005/8/layout/hierarchy1"/>
    <dgm:cxn modelId="{492C002C-9DEA-470E-8197-B984B1FCD749}" srcId="{D8F3610D-0286-4161-ABCE-6CE415001A02}" destId="{A47B405D-E376-4CEB-AC4A-4EFDD461744A}" srcOrd="0" destOrd="0" parTransId="{52A61F69-4D5B-4A3F-9F66-4586BAD7DEAD}" sibTransId="{AF9CA49C-5B7B-4F71-BFBC-C27BB3246B2E}"/>
    <dgm:cxn modelId="{C87F442E-5F85-4ADA-A2F9-68B469F18BF2}" type="presOf" srcId="{7A5A26E7-C22F-4B28-82A9-712DED425DEF}" destId="{2289272D-8510-4048-8575-F916F5D7E029}" srcOrd="0" destOrd="0" presId="urn:microsoft.com/office/officeart/2005/8/layout/hierarchy1"/>
    <dgm:cxn modelId="{97F51234-DA90-43B6-9465-45044F89BA8D}" srcId="{0191B7B2-24DB-430D-9798-2CBDBF93D6EE}" destId="{653F51FC-E9A3-42DD-AFDC-92BF9BE08C90}" srcOrd="0" destOrd="0" parTransId="{4CD3E57F-5D3E-4262-AA65-24B2D13120B6}" sibTransId="{95AB49E7-F838-4C38-94AF-6665E5CB522E}"/>
    <dgm:cxn modelId="{37DA2736-A7EB-4BA6-BE31-1B9D83C3B07A}" srcId="{6021B4AE-3A74-4151-B993-58E8D9992F2B}" destId="{109C228A-AF31-41EA-8D2B-8DF868F4404D}" srcOrd="0" destOrd="0" parTransId="{1A733E36-F0D2-4883-972C-615AFD5F553E}" sibTransId="{C7675C0F-BCD4-4E91-84BE-49785FA154DC}"/>
    <dgm:cxn modelId="{A81F203A-0C3E-4B66-959F-747F23D5D1FB}" type="presOf" srcId="{2C213A7C-6C0A-4131-BB43-CB5AB5705653}" destId="{E46028DE-71D3-4661-809D-77156A1BC5E3}" srcOrd="0" destOrd="0" presId="urn:microsoft.com/office/officeart/2005/8/layout/hierarchy1"/>
    <dgm:cxn modelId="{C036A23B-5545-43B0-BD3D-83E22E5B4D7E}" type="presOf" srcId="{234406B1-8A07-4120-9F1A-04E44312D173}" destId="{02C573BD-99B9-488F-BB86-49D0F75375C3}" srcOrd="0" destOrd="0" presId="urn:microsoft.com/office/officeart/2005/8/layout/hierarchy1"/>
    <dgm:cxn modelId="{B227FD3C-AAF8-4A4E-A280-4473A97CE6D5}" type="presOf" srcId="{6021B4AE-3A74-4151-B993-58E8D9992F2B}" destId="{50958525-8089-48E9-9265-674F7A7AC00D}" srcOrd="0" destOrd="0" presId="urn:microsoft.com/office/officeart/2005/8/layout/hierarchy1"/>
    <dgm:cxn modelId="{A0E4303D-162C-4943-B4AB-91CDD96E8254}" type="presOf" srcId="{B2668A6D-8041-4416-9D7D-D61945AC57CB}" destId="{5E2CF235-59B4-4A52-A7CB-450EC2EC0882}" srcOrd="0" destOrd="0" presId="urn:microsoft.com/office/officeart/2005/8/layout/hierarchy1"/>
    <dgm:cxn modelId="{C6199B3D-1CAF-467F-9344-3BF357C8F05A}" srcId="{653F51FC-E9A3-42DD-AFDC-92BF9BE08C90}" destId="{F074EC84-17CC-4E50-B8E1-52542277B2CF}" srcOrd="0" destOrd="0" parTransId="{F60553C6-B54C-465D-9E0B-3AE80A9ACB58}" sibTransId="{AF484F4C-AB19-44DE-9F8F-C32F87FF723E}"/>
    <dgm:cxn modelId="{8E9FE03F-3471-41B2-A088-B6C95C13FF80}" type="presOf" srcId="{F074EC84-17CC-4E50-B8E1-52542277B2CF}" destId="{6737C220-5A46-4FCA-A87B-2B858DE19C8A}" srcOrd="0" destOrd="0" presId="urn:microsoft.com/office/officeart/2005/8/layout/hierarchy1"/>
    <dgm:cxn modelId="{E5D23648-90E3-4ABF-9C6E-F7211BA1BA4A}" type="presOf" srcId="{F60553C6-B54C-465D-9E0B-3AE80A9ACB58}" destId="{2F8B09A5-7529-4BD8-9228-DD1C52264E92}" srcOrd="0" destOrd="0" presId="urn:microsoft.com/office/officeart/2005/8/layout/hierarchy1"/>
    <dgm:cxn modelId="{24BA0B4B-34B8-4F7B-A85C-E93BB86EC2E4}" type="presOf" srcId="{A718E059-3B9A-4146-9580-85507D5075C8}" destId="{BC8FD84D-5145-472D-98D3-12398038FB07}" srcOrd="0" destOrd="0" presId="urn:microsoft.com/office/officeart/2005/8/layout/hierarchy1"/>
    <dgm:cxn modelId="{4E777F4C-A3FA-491C-BF01-961BB3ADB27C}" type="presOf" srcId="{DA38A9F0-2A22-4672-B07F-5974674FEC6E}" destId="{D389F49E-C082-4ABA-B468-2D1C62B6FB04}" srcOrd="0" destOrd="0" presId="urn:microsoft.com/office/officeart/2005/8/layout/hierarchy1"/>
    <dgm:cxn modelId="{98B1544F-63AF-415C-8983-5F3BED5F9B74}" type="presOf" srcId="{94B326F8-629A-4FDD-BE26-D5DC66B1296F}" destId="{086461F1-09D9-427F-9D20-C89E147664B0}" srcOrd="0" destOrd="0" presId="urn:microsoft.com/office/officeart/2005/8/layout/hierarchy1"/>
    <dgm:cxn modelId="{167BB551-A75B-4335-AB1C-245C420FAB05}" type="presOf" srcId="{73138F42-ACCB-49A5-9693-D2BDF69F4F98}" destId="{6652264F-9FDD-4EAD-B78D-7424E2DDEB1E}" srcOrd="0" destOrd="0" presId="urn:microsoft.com/office/officeart/2005/8/layout/hierarchy1"/>
    <dgm:cxn modelId="{1AAAB152-AA05-4F41-8211-E8984FB0439B}" type="presOf" srcId="{653F51FC-E9A3-42DD-AFDC-92BF9BE08C90}" destId="{9C47CA34-4B1E-497C-9B18-E65C39CB99C9}" srcOrd="0" destOrd="0" presId="urn:microsoft.com/office/officeart/2005/8/layout/hierarchy1"/>
    <dgm:cxn modelId="{FE728A54-58BD-4730-BC2E-CFE39EF0457E}" srcId="{12DF1C47-E795-4DE5-AEEC-34D9BBBB714E}" destId="{6021B4AE-3A74-4151-B993-58E8D9992F2B}" srcOrd="0" destOrd="0" parTransId="{A2349549-7797-4632-B20B-76DF2C8A65E6}" sibTransId="{3E13BFB9-FD1D-4960-9698-A39C470EC1B0}"/>
    <dgm:cxn modelId="{8E7B9B55-CAF6-4E59-BA30-7743657A313A}" srcId="{DE9FB5F9-AF44-4BD9-A5B5-CF580C5E9126}" destId="{B79EB333-F975-46DC-9D41-81184A3329B9}" srcOrd="0" destOrd="0" parTransId="{E3D77FBB-E47B-42C1-9904-71D5F9B570A5}" sibTransId="{481EE0B3-E9C3-4D03-BE36-83FA83784DD9}"/>
    <dgm:cxn modelId="{B41EA555-583B-4854-A9B2-9BA0A87ACBC7}" srcId="{6D285910-A6AC-407B-BACE-BFAB440EB629}" destId="{C4C33B90-E241-4263-81AF-D46FF98C95FA}" srcOrd="0" destOrd="0" parTransId="{27FF56CE-3784-423C-8379-469B6B1795EB}" sibTransId="{003CF603-208A-46E5-A3F5-60FFA690E7EB}"/>
    <dgm:cxn modelId="{63BEA25A-FE34-4EAE-A842-2E7CFAE20479}" type="presOf" srcId="{4AC85259-15DC-42F7-872E-469A2BA549C9}" destId="{B33119B5-50AC-4E41-9682-00274820A186}" srcOrd="0" destOrd="0" presId="urn:microsoft.com/office/officeart/2005/8/layout/hierarchy1"/>
    <dgm:cxn modelId="{B4106F5E-61B7-415D-B298-43DCE629E2FE}" type="presOf" srcId="{6D5EADE9-0CF6-4B82-8B0B-6FE3678314B6}" destId="{E463E911-73B1-40EE-9560-F1169712D57E}" srcOrd="0" destOrd="0" presId="urn:microsoft.com/office/officeart/2005/8/layout/hierarchy1"/>
    <dgm:cxn modelId="{AF945567-6779-47AE-98A8-56E2789E6483}" srcId="{B79EB333-F975-46DC-9D41-81184A3329B9}" destId="{DA38A9F0-2A22-4672-B07F-5974674FEC6E}" srcOrd="0" destOrd="0" parTransId="{1B4DB630-1B9F-4211-A0CC-90FE78AB2DE0}" sibTransId="{CB360F13-3221-45DC-97EE-867A9AFF868A}"/>
    <dgm:cxn modelId="{084A8B68-A289-480A-9F32-9FD6ACF9C66A}" type="presOf" srcId="{E27635AD-2A8B-4F76-B49D-7290408DEC84}" destId="{4C60C5E9-E413-4C89-AB87-A83C55D9B05B}" srcOrd="0" destOrd="0" presId="urn:microsoft.com/office/officeart/2005/8/layout/hierarchy1"/>
    <dgm:cxn modelId="{F979B36B-0368-4A0B-8DE8-FB7A97701D38}" type="presOf" srcId="{F63DC424-B7C8-4B31-94D5-E1C904A41CD1}" destId="{06E4C219-595D-4ECC-A387-D5F62C4D59F7}" srcOrd="0" destOrd="0" presId="urn:microsoft.com/office/officeart/2005/8/layout/hierarchy1"/>
    <dgm:cxn modelId="{E9837E6E-808D-4CE4-8736-CBB940683546}" type="presOf" srcId="{EAC05E20-CDCB-4164-B42A-BECB7539DAB5}" destId="{2AE51BA7-DE61-4ECB-A3F9-61FD590A7E02}" srcOrd="0" destOrd="0" presId="urn:microsoft.com/office/officeart/2005/8/layout/hierarchy1"/>
    <dgm:cxn modelId="{D7C91375-F57F-4396-ACC3-5BD32C6CBB0F}" type="presOf" srcId="{619E23F4-1271-44F9-A7AE-D894671BD706}" destId="{3739E82D-0208-4BDE-89FA-5D2027B929D4}" srcOrd="0" destOrd="0" presId="urn:microsoft.com/office/officeart/2005/8/layout/hierarchy1"/>
    <dgm:cxn modelId="{B0B85179-CE7F-4D1B-806E-11585F34D34B}" type="presOf" srcId="{359F24B4-2ED1-4D82-94A0-70CD4BC951FC}" destId="{CEE8AEC7-DB7F-441C-8927-557B3D0AA941}" srcOrd="0" destOrd="0" presId="urn:microsoft.com/office/officeart/2005/8/layout/hierarchy1"/>
    <dgm:cxn modelId="{3363627B-8EF2-49B8-9843-011EF3BAF0D8}" srcId="{C4C33B90-E241-4263-81AF-D46FF98C95FA}" destId="{B2668A6D-8041-4416-9D7D-D61945AC57CB}" srcOrd="0" destOrd="0" parTransId="{CFC90536-3A5F-4843-B224-8151D56D57D9}" sibTransId="{34DDA116-4B66-486C-9853-31945181A831}"/>
    <dgm:cxn modelId="{86C2CD7D-F656-486F-B792-B247064011AE}" srcId="{619E23F4-1271-44F9-A7AE-D894671BD706}" destId="{12DF1C47-E795-4DE5-AEEC-34D9BBBB714E}" srcOrd="2" destOrd="0" parTransId="{C019FC1E-A330-4C43-80BF-01349976DD23}" sibTransId="{39C35BC1-A968-48AC-BDD8-063387E2F6C0}"/>
    <dgm:cxn modelId="{E8792883-EE33-4A94-966E-5216442BF804}" type="presOf" srcId="{F85572BE-4D28-40BD-9874-177F312576BC}" destId="{7A3EDC47-2CB7-48E8-AB92-622EC81350B2}" srcOrd="0" destOrd="0" presId="urn:microsoft.com/office/officeart/2005/8/layout/hierarchy1"/>
    <dgm:cxn modelId="{74620184-54B4-4CB2-B6BA-25EABD7A77CC}" type="presOf" srcId="{B79EB333-F975-46DC-9D41-81184A3329B9}" destId="{E9755532-09A9-49AB-AC3C-96798758FC43}" srcOrd="0" destOrd="0" presId="urn:microsoft.com/office/officeart/2005/8/layout/hierarchy1"/>
    <dgm:cxn modelId="{2A0D9F85-7932-4475-AAC3-B2EF1CAED994}" type="presOf" srcId="{4CD3E57F-5D3E-4262-AA65-24B2D13120B6}" destId="{449A7576-CD6A-449B-87E7-CDBB743FAA3B}" srcOrd="0" destOrd="0" presId="urn:microsoft.com/office/officeart/2005/8/layout/hierarchy1"/>
    <dgm:cxn modelId="{6672FF88-5330-4D50-8E0B-A49739F3A9E2}" type="presOf" srcId="{BAEADDD8-6ED0-4C71-AFD4-B97B6F771CC0}" destId="{3C15319A-494B-4A04-BDCA-88FE516F1164}" srcOrd="0" destOrd="0" presId="urn:microsoft.com/office/officeart/2005/8/layout/hierarchy1"/>
    <dgm:cxn modelId="{72CF0C8D-2960-4FD2-BD9A-609277162891}" srcId="{619E23F4-1271-44F9-A7AE-D894671BD706}" destId="{DE9FB5F9-AF44-4BD9-A5B5-CF580C5E9126}" srcOrd="0" destOrd="0" parTransId="{73138F42-ACCB-49A5-9693-D2BDF69F4F98}" sibTransId="{E3F4088F-E4DB-4121-A90B-D81A466E109D}"/>
    <dgm:cxn modelId="{22672290-7727-4032-AF42-CE80B2772962}" type="presOf" srcId="{6D285910-A6AC-407B-BACE-BFAB440EB629}" destId="{EDA68409-2164-467A-8505-9A2D4967910D}" srcOrd="0" destOrd="0" presId="urn:microsoft.com/office/officeart/2005/8/layout/hierarchy1"/>
    <dgm:cxn modelId="{AB470692-62A9-49EF-944C-9B8CA4B97638}" srcId="{619E23F4-1271-44F9-A7AE-D894671BD706}" destId="{A0419EC0-F419-490A-B95D-9D9003F661EA}" srcOrd="1" destOrd="0" parTransId="{C0C82D34-A82F-44E7-A7D3-93621741A7F2}" sibTransId="{D593104C-9824-409F-A71E-F0F2F4C40888}"/>
    <dgm:cxn modelId="{9D59B292-D075-4EC6-9EBF-C86001D6690D}" type="presOf" srcId="{63834A95-1F77-4EBA-89DF-83C613B94973}" destId="{80FDBCD2-1201-462C-B6C8-641B10F88ACC}" srcOrd="0" destOrd="0" presId="urn:microsoft.com/office/officeart/2005/8/layout/hierarchy1"/>
    <dgm:cxn modelId="{5C373993-802E-4B2F-8FC2-02FE39D9FABC}" type="presOf" srcId="{A20EA4C1-9FE2-4703-B518-76E17D82DC4D}" destId="{D0F8C314-FBCE-4A6D-939F-17C30336EE5D}" srcOrd="0" destOrd="0" presId="urn:microsoft.com/office/officeart/2005/8/layout/hierarchy1"/>
    <dgm:cxn modelId="{02334E93-B671-4F11-83E8-50407DC4E58E}" srcId="{F80B6954-5A1F-4966-8551-FE705C680175}" destId="{0191B7B2-24DB-430D-9798-2CBDBF93D6EE}" srcOrd="0" destOrd="0" parTransId="{63834A95-1F77-4EBA-89DF-83C613B94973}" sibTransId="{9CFF1EB8-7136-4CB4-AAE9-AFE18CABD561}"/>
    <dgm:cxn modelId="{ED38BF96-D696-4DD0-968F-DBE495922D49}" srcId="{E346BA49-82BD-4A99-AAB7-49941238EEF7}" destId="{619E23F4-1271-44F9-A7AE-D894671BD706}" srcOrd="0" destOrd="0" parTransId="{BCDD06A5-1305-4134-8394-CE6F7DAE4B06}" sibTransId="{713CA28C-B53B-4BC4-B2FE-8C4ECCB5B9FC}"/>
    <dgm:cxn modelId="{7E815B99-B29F-430A-8AF1-DDFF3CBC35CA}" type="presOf" srcId="{A0419EC0-F419-490A-B95D-9D9003F661EA}" destId="{3ACABEB3-35AE-4513-8400-8C062D3E5F92}" srcOrd="0" destOrd="0" presId="urn:microsoft.com/office/officeart/2005/8/layout/hierarchy1"/>
    <dgm:cxn modelId="{2E7BFB9E-F680-4B90-A911-D991DA26477A}" srcId="{619E23F4-1271-44F9-A7AE-D894671BD706}" destId="{A718E059-3B9A-4146-9580-85507D5075C8}" srcOrd="4" destOrd="0" parTransId="{234406B1-8A07-4120-9F1A-04E44312D173}" sibTransId="{BEA8E43D-FA3A-45F1-9C25-036A9E379965}"/>
    <dgm:cxn modelId="{DC3335A1-8459-444D-B235-1E0B463A3DCD}" srcId="{DE9FB5F9-AF44-4BD9-A5B5-CF580C5E9126}" destId="{6D5EADE9-0CF6-4B82-8B0B-6FE3678314B6}" srcOrd="2" destOrd="0" parTransId="{2C213A7C-6C0A-4131-BB43-CB5AB5705653}" sibTransId="{8E86CA3E-E337-4D5E-A422-2F9CDA8C3DE2}"/>
    <dgm:cxn modelId="{5AAFDFA2-A61A-4DE6-BBAD-0CE5FFE6273F}" type="presOf" srcId="{5B96E1A1-28B3-47FE-AAC1-EF162BB76592}" destId="{18B46448-3B14-48C3-BF7E-8C12E9D23B3F}" srcOrd="0" destOrd="0" presId="urn:microsoft.com/office/officeart/2005/8/layout/hierarchy1"/>
    <dgm:cxn modelId="{2EB6CDA7-9F3F-4399-9266-B12CE915A686}" type="presOf" srcId="{DE9FB5F9-AF44-4BD9-A5B5-CF580C5E9126}" destId="{FB16BBC2-E2A8-4936-A465-799C877384D4}" srcOrd="0" destOrd="0" presId="urn:microsoft.com/office/officeart/2005/8/layout/hierarchy1"/>
    <dgm:cxn modelId="{9B79B5B0-31E8-4C80-A73E-3C0FD0ABA191}" type="presOf" srcId="{562BA8EE-C1A3-4C70-ADEF-4C5830B06750}" destId="{DA693A18-DD13-48B8-991F-59E1D74CFA19}" srcOrd="0" destOrd="0" presId="urn:microsoft.com/office/officeart/2005/8/layout/hierarchy1"/>
    <dgm:cxn modelId="{718C12B2-1B72-4335-A0B1-92256695FBB8}" type="presOf" srcId="{F80B6954-5A1F-4966-8551-FE705C680175}" destId="{440E82D3-B318-497B-8211-58B286298A15}" srcOrd="0" destOrd="0" presId="urn:microsoft.com/office/officeart/2005/8/layout/hierarchy1"/>
    <dgm:cxn modelId="{B06F46B7-C4E7-4758-859F-44056A8C5CD5}" srcId="{109C228A-AF31-41EA-8D2B-8DF868F4404D}" destId="{F80B6954-5A1F-4966-8551-FE705C680175}" srcOrd="0" destOrd="0" parTransId="{A20EA4C1-9FE2-4703-B518-76E17D82DC4D}" sibTransId="{8A030892-1ACB-48EA-A7DD-9AC6311FDE99}"/>
    <dgm:cxn modelId="{17E992BB-C1D4-46EB-BA30-EC84CBD8D4A7}" type="presOf" srcId="{1B4DB630-1B9F-4211-A0CC-90FE78AB2DE0}" destId="{71A5E1AC-97A4-4742-9C97-FCC8E61B84DD}" srcOrd="0" destOrd="0" presId="urn:microsoft.com/office/officeart/2005/8/layout/hierarchy1"/>
    <dgm:cxn modelId="{3A69BABC-E4C8-4C71-A827-3DFDFC7880A4}" type="presOf" srcId="{0191B7B2-24DB-430D-9798-2CBDBF93D6EE}" destId="{84331728-46AD-4DCE-AB4F-1A99DB8DECF1}" srcOrd="0" destOrd="0" presId="urn:microsoft.com/office/officeart/2005/8/layout/hierarchy1"/>
    <dgm:cxn modelId="{A6DDD6C0-7985-42AE-A05F-09F99CF3E79A}" srcId="{3E454B93-317D-4271-B37D-0C378A0BEEF7}" destId="{5B96E1A1-28B3-47FE-AAC1-EF162BB76592}" srcOrd="0" destOrd="0" parTransId="{7A5A26E7-C22F-4B28-82A9-712DED425DEF}" sibTransId="{D38921E6-5C67-4F22-9F95-489ED1D70694}"/>
    <dgm:cxn modelId="{B11F05C1-F840-4DC5-9F2D-9943D5C66C74}" srcId="{DA38A9F0-2A22-4672-B07F-5974674FEC6E}" destId="{38DBE77B-4923-4F60-AD64-2B9214D5EF9C}" srcOrd="0" destOrd="0" parTransId="{0B3C2690-37DC-4714-87C3-454B3669626D}" sibTransId="{DCA0FC81-F99E-4C90-9EA0-8AF2B7C497EE}"/>
    <dgm:cxn modelId="{7C670EC7-2C56-4265-A617-EAC76B72ED65}" type="presOf" srcId="{FB09A061-5323-4231-B885-FF7E7032AB3C}" destId="{591E1A18-BFA0-4FFA-91FE-662A90378A8E}" srcOrd="0" destOrd="0" presId="urn:microsoft.com/office/officeart/2005/8/layout/hierarchy1"/>
    <dgm:cxn modelId="{7979CBCA-0FE5-494E-91A5-1D2B4A444D17}" type="presOf" srcId="{109C228A-AF31-41EA-8D2B-8DF868F4404D}" destId="{D5630EFD-0A38-46FB-B6C5-7039BD9D4F7F}" srcOrd="0" destOrd="0" presId="urn:microsoft.com/office/officeart/2005/8/layout/hierarchy1"/>
    <dgm:cxn modelId="{EA25FACD-DC2E-42F8-87DE-131E7BF331C7}" type="presOf" srcId="{E346BA49-82BD-4A99-AAB7-49941238EEF7}" destId="{0974B58D-6875-4675-92B0-14AB8873C2BA}" srcOrd="0" destOrd="0" presId="urn:microsoft.com/office/officeart/2005/8/layout/hierarchy1"/>
    <dgm:cxn modelId="{4F5638D4-084D-44BA-B93A-D26F53DAE5BE}" type="presOf" srcId="{C019FC1E-A330-4C43-80BF-01349976DD23}" destId="{980E4BF3-CF66-45F9-98FB-1F738593D319}" srcOrd="0" destOrd="0" presId="urn:microsoft.com/office/officeart/2005/8/layout/hierarchy1"/>
    <dgm:cxn modelId="{B9B9F2D9-F0FB-467A-A193-C640A00702F9}" type="presOf" srcId="{D8F3610D-0286-4161-ABCE-6CE415001A02}" destId="{F747497F-03C3-4AC9-9EFB-EEF30580E9B2}" srcOrd="0" destOrd="0" presId="urn:microsoft.com/office/officeart/2005/8/layout/hierarchy1"/>
    <dgm:cxn modelId="{1C0F60DB-433E-4DA5-BE74-B5A94D02D831}" type="presOf" srcId="{0B3C2690-37DC-4714-87C3-454B3669626D}" destId="{B158A18C-B73E-4CA6-9505-EC8DECC2BA14}" srcOrd="0" destOrd="0" presId="urn:microsoft.com/office/officeart/2005/8/layout/hierarchy1"/>
    <dgm:cxn modelId="{5A7EF3DE-3E75-442A-94F3-86D5C0AC6B1F}" type="presOf" srcId="{C0C82D34-A82F-44E7-A7D3-93621741A7F2}" destId="{CC14DFB5-91FD-47B3-9147-FD13315792A8}" srcOrd="0" destOrd="0" presId="urn:microsoft.com/office/officeart/2005/8/layout/hierarchy1"/>
    <dgm:cxn modelId="{B4CB46E1-EA48-4B97-B859-1D57F421822B}" type="presOf" srcId="{4E9DB0F7-8820-4606-A12E-6F7D2AF9C76C}" destId="{9A49DEC9-8C0E-43FC-A387-FA597B927692}" srcOrd="0" destOrd="0" presId="urn:microsoft.com/office/officeart/2005/8/layout/hierarchy1"/>
    <dgm:cxn modelId="{502FE7E3-1EBA-444E-928E-C167FF1511A8}" srcId="{B2668A6D-8041-4416-9D7D-D61945AC57CB}" destId="{4E9DB0F7-8820-4606-A12E-6F7D2AF9C76C}" srcOrd="0" destOrd="0" parTransId="{94B326F8-629A-4FDD-BE26-D5DC66B1296F}" sibTransId="{5F41B1A4-3166-490A-94B0-96BA48351FDB}"/>
    <dgm:cxn modelId="{F3BD51E4-40D3-4E87-909D-B56EDBC7CDA4}" srcId="{DE9FB5F9-AF44-4BD9-A5B5-CF580C5E9126}" destId="{E7EC9BA3-8457-43B9-B044-3F3BEEC14CD5}" srcOrd="3" destOrd="0" parTransId="{4CB70377-2265-4659-A07B-452F915FE9D5}" sibTransId="{9DB9FFE0-3159-4D2C-AAED-C13283AA2995}"/>
    <dgm:cxn modelId="{B5F6B0E9-A8E5-4BFA-B31E-86FB2B999535}" srcId="{DE9FB5F9-AF44-4BD9-A5B5-CF580C5E9126}" destId="{EAC05E20-CDCB-4164-B42A-BECB7539DAB5}" srcOrd="1" destOrd="0" parTransId="{BAEADDD8-6ED0-4C71-AFD4-B97B6F771CC0}" sibTransId="{DD5B90DE-A5DF-42D6-AD85-E22E540AAAED}"/>
    <dgm:cxn modelId="{38633AEB-C699-4EDB-99E3-19D22A7BC45D}" type="presOf" srcId="{736DB63E-CAA6-4A55-93A0-DDC2C383B65C}" destId="{C3C71210-C2ED-4CFB-BCEC-461DEBB37E32}" srcOrd="0" destOrd="0" presId="urn:microsoft.com/office/officeart/2005/8/layout/hierarchy1"/>
    <dgm:cxn modelId="{75296CEC-D141-405D-B0DD-7C66A22498E6}" srcId="{5B96E1A1-28B3-47FE-AAC1-EF162BB76592}" destId="{D8F3610D-0286-4161-ABCE-6CE415001A02}" srcOrd="0" destOrd="0" parTransId="{FB09A061-5323-4231-B885-FF7E7032AB3C}" sibTransId="{82CD0ED4-81C0-4D46-9981-594016378A6F}"/>
    <dgm:cxn modelId="{FD25DFEF-BB0B-41C8-902E-95A62D76A24C}" type="presOf" srcId="{3E454B93-317D-4271-B37D-0C378A0BEEF7}" destId="{441F6EF0-79D2-4966-BA3B-3BF1F433B673}" srcOrd="0" destOrd="0" presId="urn:microsoft.com/office/officeart/2005/8/layout/hierarchy1"/>
    <dgm:cxn modelId="{31D66DF4-88B8-429A-AD52-0CC735187FE9}" type="presOf" srcId="{4CB70377-2265-4659-A07B-452F915FE9D5}" destId="{822DFA48-D2CD-4E94-89B1-DD0013B51035}" srcOrd="0" destOrd="0" presId="urn:microsoft.com/office/officeart/2005/8/layout/hierarchy1"/>
    <dgm:cxn modelId="{559DE2FA-53C0-49B4-BAC4-B1FC92D8E98E}" srcId="{A47B405D-E376-4CEB-AC4A-4EFDD461744A}" destId="{8DD6F8B9-2C8B-431D-A534-688AF230F055}" srcOrd="0" destOrd="0" parTransId="{E27635AD-2A8B-4F76-B49D-7290408DEC84}" sibTransId="{F00F782E-F1AA-4668-A05D-03344C4515B3}"/>
    <dgm:cxn modelId="{25B35CFB-D977-43C2-80D5-A665DBB3D6FB}" type="presOf" srcId="{52A61F69-4D5B-4A3F-9F66-4586BAD7DEAD}" destId="{47AA8161-E775-4376-87DC-A5BF230902F0}" srcOrd="0" destOrd="0" presId="urn:microsoft.com/office/officeart/2005/8/layout/hierarchy1"/>
    <dgm:cxn modelId="{1EEA78FD-F748-4D43-A3BC-8E14F8EB592F}" type="presOf" srcId="{12DF1C47-E795-4DE5-AEEC-34D9BBBB714E}" destId="{42B896AD-D4B4-47DE-86AF-76C29D6A2DB3}" srcOrd="0" destOrd="0" presId="urn:microsoft.com/office/officeart/2005/8/layout/hierarchy1"/>
    <dgm:cxn modelId="{295412FF-17F6-4DE2-AE40-E2B2DD6B9C21}" type="presOf" srcId="{A47B405D-E376-4CEB-AC4A-4EFDD461744A}" destId="{47550160-3655-46A5-B45E-8DEADF06455D}" srcOrd="0" destOrd="0" presId="urn:microsoft.com/office/officeart/2005/8/layout/hierarchy1"/>
    <dgm:cxn modelId="{5339F88E-B254-4016-AAA9-C04C01154BA1}" type="presParOf" srcId="{0974B58D-6875-4675-92B0-14AB8873C2BA}" destId="{CB8B723B-9F00-4E1A-877B-8601D0BBDF24}" srcOrd="0" destOrd="0" presId="urn:microsoft.com/office/officeart/2005/8/layout/hierarchy1"/>
    <dgm:cxn modelId="{680246AF-8508-447B-BDCC-743DC409BE69}" type="presParOf" srcId="{CB8B723B-9F00-4E1A-877B-8601D0BBDF24}" destId="{314B910A-B053-4382-9761-42520261E064}" srcOrd="0" destOrd="0" presId="urn:microsoft.com/office/officeart/2005/8/layout/hierarchy1"/>
    <dgm:cxn modelId="{97873AEA-66DD-4637-84BF-EA4A31A486B0}" type="presParOf" srcId="{314B910A-B053-4382-9761-42520261E064}" destId="{01E245DF-B8E2-403A-A8BD-B02AD26EB000}" srcOrd="0" destOrd="0" presId="urn:microsoft.com/office/officeart/2005/8/layout/hierarchy1"/>
    <dgm:cxn modelId="{BC7135E1-6184-49EE-9DD5-1C8DEF6BD35D}" type="presParOf" srcId="{314B910A-B053-4382-9761-42520261E064}" destId="{3739E82D-0208-4BDE-89FA-5D2027B929D4}" srcOrd="1" destOrd="0" presId="urn:microsoft.com/office/officeart/2005/8/layout/hierarchy1"/>
    <dgm:cxn modelId="{D8B6CFD8-D193-409E-A0F2-CBA9E305D8D6}" type="presParOf" srcId="{CB8B723B-9F00-4E1A-877B-8601D0BBDF24}" destId="{7B69BC99-3B68-420D-BA5B-AB053BE7346D}" srcOrd="1" destOrd="0" presId="urn:microsoft.com/office/officeart/2005/8/layout/hierarchy1"/>
    <dgm:cxn modelId="{F17703F3-AC81-4F43-9488-71827E8D2279}" type="presParOf" srcId="{7B69BC99-3B68-420D-BA5B-AB053BE7346D}" destId="{6652264F-9FDD-4EAD-B78D-7424E2DDEB1E}" srcOrd="0" destOrd="0" presId="urn:microsoft.com/office/officeart/2005/8/layout/hierarchy1"/>
    <dgm:cxn modelId="{822F1362-B824-4C62-B806-7C6C639D9919}" type="presParOf" srcId="{7B69BC99-3B68-420D-BA5B-AB053BE7346D}" destId="{444F4132-C94D-43C4-AE60-5399ABD0BA91}" srcOrd="1" destOrd="0" presId="urn:microsoft.com/office/officeart/2005/8/layout/hierarchy1"/>
    <dgm:cxn modelId="{03B47634-A080-4C73-93A0-FC0376FCA68A}" type="presParOf" srcId="{444F4132-C94D-43C4-AE60-5399ABD0BA91}" destId="{F0C8FA79-635C-4D5A-AE4C-6A56B501CC70}" srcOrd="0" destOrd="0" presId="urn:microsoft.com/office/officeart/2005/8/layout/hierarchy1"/>
    <dgm:cxn modelId="{D5FAE9B4-531C-4EF3-9128-4BF3A07F7F18}" type="presParOf" srcId="{F0C8FA79-635C-4D5A-AE4C-6A56B501CC70}" destId="{E01FA410-D534-4EA3-96EC-365E5AE58C30}" srcOrd="0" destOrd="0" presId="urn:microsoft.com/office/officeart/2005/8/layout/hierarchy1"/>
    <dgm:cxn modelId="{A26620E4-FEC9-421E-AA82-7717398944DE}" type="presParOf" srcId="{F0C8FA79-635C-4D5A-AE4C-6A56B501CC70}" destId="{FB16BBC2-E2A8-4936-A465-799C877384D4}" srcOrd="1" destOrd="0" presId="urn:microsoft.com/office/officeart/2005/8/layout/hierarchy1"/>
    <dgm:cxn modelId="{5331DE53-DB02-490C-AC28-1F5C7B10341B}" type="presParOf" srcId="{444F4132-C94D-43C4-AE60-5399ABD0BA91}" destId="{C129B2E4-F98D-4155-BB02-A7C18A71C745}" srcOrd="1" destOrd="0" presId="urn:microsoft.com/office/officeart/2005/8/layout/hierarchy1"/>
    <dgm:cxn modelId="{C1750D11-97F3-4283-B3A8-8202B0232838}" type="presParOf" srcId="{C129B2E4-F98D-4155-BB02-A7C18A71C745}" destId="{9090F590-057A-4957-A45A-9C99AD08BD6F}" srcOrd="0" destOrd="0" presId="urn:microsoft.com/office/officeart/2005/8/layout/hierarchy1"/>
    <dgm:cxn modelId="{CE818832-D020-48EF-B182-1E38F2D075F2}" type="presParOf" srcId="{C129B2E4-F98D-4155-BB02-A7C18A71C745}" destId="{F73FDADA-9818-45DD-A08B-3F9E0BB9F3FA}" srcOrd="1" destOrd="0" presId="urn:microsoft.com/office/officeart/2005/8/layout/hierarchy1"/>
    <dgm:cxn modelId="{5EA1861E-45CA-4296-971B-55D0BD91FBCE}" type="presParOf" srcId="{F73FDADA-9818-45DD-A08B-3F9E0BB9F3FA}" destId="{78B16929-90E5-4AB5-B2F7-289DB9746B0A}" srcOrd="0" destOrd="0" presId="urn:microsoft.com/office/officeart/2005/8/layout/hierarchy1"/>
    <dgm:cxn modelId="{ACBDF5AC-ECA0-4782-A932-28F65E75C267}" type="presParOf" srcId="{78B16929-90E5-4AB5-B2F7-289DB9746B0A}" destId="{A715D911-FCD0-408B-87B5-B5A763D239F1}" srcOrd="0" destOrd="0" presId="urn:microsoft.com/office/officeart/2005/8/layout/hierarchy1"/>
    <dgm:cxn modelId="{7A7485C4-A297-4A76-A80A-B92A77CB7BDD}" type="presParOf" srcId="{78B16929-90E5-4AB5-B2F7-289DB9746B0A}" destId="{E9755532-09A9-49AB-AC3C-96798758FC43}" srcOrd="1" destOrd="0" presId="urn:microsoft.com/office/officeart/2005/8/layout/hierarchy1"/>
    <dgm:cxn modelId="{6F16CC4D-EA91-40D1-9951-8F2905B02E29}" type="presParOf" srcId="{F73FDADA-9818-45DD-A08B-3F9E0BB9F3FA}" destId="{AB818A7E-7BC7-4899-9721-9FCE45038B3B}" srcOrd="1" destOrd="0" presId="urn:microsoft.com/office/officeart/2005/8/layout/hierarchy1"/>
    <dgm:cxn modelId="{ACD551FD-1E61-4D13-8167-824077066582}" type="presParOf" srcId="{AB818A7E-7BC7-4899-9721-9FCE45038B3B}" destId="{71A5E1AC-97A4-4742-9C97-FCC8E61B84DD}" srcOrd="0" destOrd="0" presId="urn:microsoft.com/office/officeart/2005/8/layout/hierarchy1"/>
    <dgm:cxn modelId="{9739625B-B5C0-4210-888B-C5FA7640D26C}" type="presParOf" srcId="{AB818A7E-7BC7-4899-9721-9FCE45038B3B}" destId="{F597D94E-FE61-4F5A-91C5-2C7C0F482D3D}" srcOrd="1" destOrd="0" presId="urn:microsoft.com/office/officeart/2005/8/layout/hierarchy1"/>
    <dgm:cxn modelId="{85E37AA0-A516-420E-AE00-933B1CBE6BCA}" type="presParOf" srcId="{F597D94E-FE61-4F5A-91C5-2C7C0F482D3D}" destId="{0AFDD490-3AD7-4D4E-BA66-87D716AC9B42}" srcOrd="0" destOrd="0" presId="urn:microsoft.com/office/officeart/2005/8/layout/hierarchy1"/>
    <dgm:cxn modelId="{D4F90215-2BDE-40EC-938B-87E7BE8EF910}" type="presParOf" srcId="{0AFDD490-3AD7-4D4E-BA66-87D716AC9B42}" destId="{F907E2DD-DAE9-4345-B325-45E0C814DE84}" srcOrd="0" destOrd="0" presId="urn:microsoft.com/office/officeart/2005/8/layout/hierarchy1"/>
    <dgm:cxn modelId="{82F415DA-D2C1-4828-99FE-70FB19203A24}" type="presParOf" srcId="{0AFDD490-3AD7-4D4E-BA66-87D716AC9B42}" destId="{D389F49E-C082-4ABA-B468-2D1C62B6FB04}" srcOrd="1" destOrd="0" presId="urn:microsoft.com/office/officeart/2005/8/layout/hierarchy1"/>
    <dgm:cxn modelId="{046A64BA-2403-4D5E-818F-45DB8F1717B7}" type="presParOf" srcId="{F597D94E-FE61-4F5A-91C5-2C7C0F482D3D}" destId="{88C41603-D34A-41E1-93FE-2AB1C47D33C4}" srcOrd="1" destOrd="0" presId="urn:microsoft.com/office/officeart/2005/8/layout/hierarchy1"/>
    <dgm:cxn modelId="{FBE6AE54-AE8C-4DBD-A203-1878BB06351B}" type="presParOf" srcId="{88C41603-D34A-41E1-93FE-2AB1C47D33C4}" destId="{B158A18C-B73E-4CA6-9505-EC8DECC2BA14}" srcOrd="0" destOrd="0" presId="urn:microsoft.com/office/officeart/2005/8/layout/hierarchy1"/>
    <dgm:cxn modelId="{EC9EBB44-AB72-46DD-B0A5-25D7250B1606}" type="presParOf" srcId="{88C41603-D34A-41E1-93FE-2AB1C47D33C4}" destId="{6AB8111D-0AFD-4AFE-A993-5D234AF12298}" srcOrd="1" destOrd="0" presId="urn:microsoft.com/office/officeart/2005/8/layout/hierarchy1"/>
    <dgm:cxn modelId="{3DEABE0E-8184-44F4-8B2E-63E32EC63D83}" type="presParOf" srcId="{6AB8111D-0AFD-4AFE-A993-5D234AF12298}" destId="{A1FA801E-5546-4165-B6C5-505C665E5D38}" srcOrd="0" destOrd="0" presId="urn:microsoft.com/office/officeart/2005/8/layout/hierarchy1"/>
    <dgm:cxn modelId="{3EE0A662-74AC-4171-9B6A-8AD354B3B7B2}" type="presParOf" srcId="{A1FA801E-5546-4165-B6C5-505C665E5D38}" destId="{3D526FB5-8D83-4C90-AE01-B5609D38AD8E}" srcOrd="0" destOrd="0" presId="urn:microsoft.com/office/officeart/2005/8/layout/hierarchy1"/>
    <dgm:cxn modelId="{C683C4A1-A404-4551-9BC9-7BACF81252C0}" type="presParOf" srcId="{A1FA801E-5546-4165-B6C5-505C665E5D38}" destId="{CC8D4CF8-1338-4E9E-A4D0-353A8EBDFDF0}" srcOrd="1" destOrd="0" presId="urn:microsoft.com/office/officeart/2005/8/layout/hierarchy1"/>
    <dgm:cxn modelId="{275AE777-26DF-49DF-BF2C-072AF294720C}" type="presParOf" srcId="{6AB8111D-0AFD-4AFE-A993-5D234AF12298}" destId="{049B1118-DBD9-4F9B-B521-A6FED9D2B930}" srcOrd="1" destOrd="0" presId="urn:microsoft.com/office/officeart/2005/8/layout/hierarchy1"/>
    <dgm:cxn modelId="{236E28DC-49C0-4C9F-9D90-40CA0C28FB43}" type="presParOf" srcId="{C129B2E4-F98D-4155-BB02-A7C18A71C745}" destId="{3C15319A-494B-4A04-BDCA-88FE516F1164}" srcOrd="2" destOrd="0" presId="urn:microsoft.com/office/officeart/2005/8/layout/hierarchy1"/>
    <dgm:cxn modelId="{B42F3F95-3087-479D-96A8-073C51784BAD}" type="presParOf" srcId="{C129B2E4-F98D-4155-BB02-A7C18A71C745}" destId="{B0192CBC-2DBA-43D6-83B6-C3B9D743AF7E}" srcOrd="3" destOrd="0" presId="urn:microsoft.com/office/officeart/2005/8/layout/hierarchy1"/>
    <dgm:cxn modelId="{65EBD281-EF6C-4B41-B5D9-8EC8BBEEB401}" type="presParOf" srcId="{B0192CBC-2DBA-43D6-83B6-C3B9D743AF7E}" destId="{662428F2-D167-4066-9E23-8FA1D20415C8}" srcOrd="0" destOrd="0" presId="urn:microsoft.com/office/officeart/2005/8/layout/hierarchy1"/>
    <dgm:cxn modelId="{D31D0EDA-3327-4703-AA55-270AE2B01ED8}" type="presParOf" srcId="{662428F2-D167-4066-9E23-8FA1D20415C8}" destId="{CE504D55-75FE-478C-9C51-9EABF66221C7}" srcOrd="0" destOrd="0" presId="urn:microsoft.com/office/officeart/2005/8/layout/hierarchy1"/>
    <dgm:cxn modelId="{5F30476A-A062-48A1-87D5-75BFB6BBC47D}" type="presParOf" srcId="{662428F2-D167-4066-9E23-8FA1D20415C8}" destId="{2AE51BA7-DE61-4ECB-A3F9-61FD590A7E02}" srcOrd="1" destOrd="0" presId="urn:microsoft.com/office/officeart/2005/8/layout/hierarchy1"/>
    <dgm:cxn modelId="{D192E503-4A41-45E9-9CE3-83B2FE6383BA}" type="presParOf" srcId="{B0192CBC-2DBA-43D6-83B6-C3B9D743AF7E}" destId="{D0F116B2-DEC4-4B7E-AE6F-4B280EB66E6C}" srcOrd="1" destOrd="0" presId="urn:microsoft.com/office/officeart/2005/8/layout/hierarchy1"/>
    <dgm:cxn modelId="{39C57A34-A85F-4F6A-AB49-108DFD4DDCD6}" type="presParOf" srcId="{C129B2E4-F98D-4155-BB02-A7C18A71C745}" destId="{E46028DE-71D3-4661-809D-77156A1BC5E3}" srcOrd="4" destOrd="0" presId="urn:microsoft.com/office/officeart/2005/8/layout/hierarchy1"/>
    <dgm:cxn modelId="{CB31CAD7-12C9-4DDF-B53D-7EA313BBB9F1}" type="presParOf" srcId="{C129B2E4-F98D-4155-BB02-A7C18A71C745}" destId="{1541173A-A4D3-4138-B479-893112B04A54}" srcOrd="5" destOrd="0" presId="urn:microsoft.com/office/officeart/2005/8/layout/hierarchy1"/>
    <dgm:cxn modelId="{75E68309-72EF-4178-995C-2C84DB7D1D21}" type="presParOf" srcId="{1541173A-A4D3-4138-B479-893112B04A54}" destId="{2F4A278C-8127-4116-89C5-A43FC90E9F37}" srcOrd="0" destOrd="0" presId="urn:microsoft.com/office/officeart/2005/8/layout/hierarchy1"/>
    <dgm:cxn modelId="{CF12473F-151E-450B-9B06-58AE9407DE2A}" type="presParOf" srcId="{2F4A278C-8127-4116-89C5-A43FC90E9F37}" destId="{B38D9894-4139-40F9-89C8-D012FD099AA1}" srcOrd="0" destOrd="0" presId="urn:microsoft.com/office/officeart/2005/8/layout/hierarchy1"/>
    <dgm:cxn modelId="{63C834C0-5FB7-4C24-84BE-CE74F1D51029}" type="presParOf" srcId="{2F4A278C-8127-4116-89C5-A43FC90E9F37}" destId="{E463E911-73B1-40EE-9560-F1169712D57E}" srcOrd="1" destOrd="0" presId="urn:microsoft.com/office/officeart/2005/8/layout/hierarchy1"/>
    <dgm:cxn modelId="{986B1E35-4621-4AD6-813E-E9DC20E01758}" type="presParOf" srcId="{1541173A-A4D3-4138-B479-893112B04A54}" destId="{901D9781-9402-488B-ABB7-817663F47C04}" srcOrd="1" destOrd="0" presId="urn:microsoft.com/office/officeart/2005/8/layout/hierarchy1"/>
    <dgm:cxn modelId="{DCEAE55F-46E2-4516-B8E9-00C2F11681BE}" type="presParOf" srcId="{C129B2E4-F98D-4155-BB02-A7C18A71C745}" destId="{822DFA48-D2CD-4E94-89B1-DD0013B51035}" srcOrd="6" destOrd="0" presId="urn:microsoft.com/office/officeart/2005/8/layout/hierarchy1"/>
    <dgm:cxn modelId="{B1477469-F31C-4A3D-99B0-53F0271AFD45}" type="presParOf" srcId="{C129B2E4-F98D-4155-BB02-A7C18A71C745}" destId="{FCB37DF7-F9B4-47C6-8C6D-C16B05D59D42}" srcOrd="7" destOrd="0" presId="urn:microsoft.com/office/officeart/2005/8/layout/hierarchy1"/>
    <dgm:cxn modelId="{47EC44C2-0D61-439B-BC52-5B63DE384651}" type="presParOf" srcId="{FCB37DF7-F9B4-47C6-8C6D-C16B05D59D42}" destId="{E8646736-0AA5-4E31-8D9C-9EA0F56301D5}" srcOrd="0" destOrd="0" presId="urn:microsoft.com/office/officeart/2005/8/layout/hierarchy1"/>
    <dgm:cxn modelId="{E5A8E23C-7785-4C4D-AF70-073B8A7F159D}" type="presParOf" srcId="{E8646736-0AA5-4E31-8D9C-9EA0F56301D5}" destId="{CBF951E0-6F5E-4128-8E43-E2F540FD1F1A}" srcOrd="0" destOrd="0" presId="urn:microsoft.com/office/officeart/2005/8/layout/hierarchy1"/>
    <dgm:cxn modelId="{83CBA267-F6A5-4F25-86CB-AFDD42A2EED6}" type="presParOf" srcId="{E8646736-0AA5-4E31-8D9C-9EA0F56301D5}" destId="{AFFF8AA2-B741-4BF9-AF13-45C2DC1C6527}" srcOrd="1" destOrd="0" presId="urn:microsoft.com/office/officeart/2005/8/layout/hierarchy1"/>
    <dgm:cxn modelId="{54F7598B-992A-41F3-8522-8439528060A4}" type="presParOf" srcId="{FCB37DF7-F9B4-47C6-8C6D-C16B05D59D42}" destId="{0A895CC2-9694-41E1-9D59-F0F9618F9452}" srcOrd="1" destOrd="0" presId="urn:microsoft.com/office/officeart/2005/8/layout/hierarchy1"/>
    <dgm:cxn modelId="{927AE1A9-C037-4167-9BEE-9B6874220F64}" type="presParOf" srcId="{7B69BC99-3B68-420D-BA5B-AB053BE7346D}" destId="{CC14DFB5-91FD-47B3-9147-FD13315792A8}" srcOrd="2" destOrd="0" presId="urn:microsoft.com/office/officeart/2005/8/layout/hierarchy1"/>
    <dgm:cxn modelId="{686720C1-E8A8-48A4-81FF-A71EA0CEA842}" type="presParOf" srcId="{7B69BC99-3B68-420D-BA5B-AB053BE7346D}" destId="{5EE2523A-E1AD-4E3A-8F02-E1D60844255C}" srcOrd="3" destOrd="0" presId="urn:microsoft.com/office/officeart/2005/8/layout/hierarchy1"/>
    <dgm:cxn modelId="{5C662B63-EDA3-4B5A-84CA-07BE2C91A602}" type="presParOf" srcId="{5EE2523A-E1AD-4E3A-8F02-E1D60844255C}" destId="{3135214E-6F7C-4A22-A530-1D5E4331C857}" srcOrd="0" destOrd="0" presId="urn:microsoft.com/office/officeart/2005/8/layout/hierarchy1"/>
    <dgm:cxn modelId="{416C9BE1-8A4D-46B7-A97D-9386744F3244}" type="presParOf" srcId="{3135214E-6F7C-4A22-A530-1D5E4331C857}" destId="{8B6618D9-11ED-457D-952F-244B2103898F}" srcOrd="0" destOrd="0" presId="urn:microsoft.com/office/officeart/2005/8/layout/hierarchy1"/>
    <dgm:cxn modelId="{89F40F21-CDFB-4796-AA1F-F2B37825F721}" type="presParOf" srcId="{3135214E-6F7C-4A22-A530-1D5E4331C857}" destId="{3ACABEB3-35AE-4513-8400-8C062D3E5F92}" srcOrd="1" destOrd="0" presId="urn:microsoft.com/office/officeart/2005/8/layout/hierarchy1"/>
    <dgm:cxn modelId="{16471F5B-C99F-4743-86C8-B058DC6E5DF2}" type="presParOf" srcId="{5EE2523A-E1AD-4E3A-8F02-E1D60844255C}" destId="{2C8D7C19-05BC-4FD0-BFDF-B4F5360C6A5F}" srcOrd="1" destOrd="0" presId="urn:microsoft.com/office/officeart/2005/8/layout/hierarchy1"/>
    <dgm:cxn modelId="{D3D3D484-5D74-4E56-9FD4-93FFE31D0163}" type="presParOf" srcId="{2C8D7C19-05BC-4FD0-BFDF-B4F5360C6A5F}" destId="{B33119B5-50AC-4E41-9682-00274820A186}" srcOrd="0" destOrd="0" presId="urn:microsoft.com/office/officeart/2005/8/layout/hierarchy1"/>
    <dgm:cxn modelId="{812AB936-C170-4131-BF4D-012765B6BC97}" type="presParOf" srcId="{2C8D7C19-05BC-4FD0-BFDF-B4F5360C6A5F}" destId="{92ECD7A7-A19F-4E91-8631-CE6DEFB253CF}" srcOrd="1" destOrd="0" presId="urn:microsoft.com/office/officeart/2005/8/layout/hierarchy1"/>
    <dgm:cxn modelId="{3ED83F8B-4368-49EC-903F-D3D836C96898}" type="presParOf" srcId="{92ECD7A7-A19F-4E91-8631-CE6DEFB253CF}" destId="{7B694E59-D2D7-4B19-B930-CF41BEAE963B}" srcOrd="0" destOrd="0" presId="urn:microsoft.com/office/officeart/2005/8/layout/hierarchy1"/>
    <dgm:cxn modelId="{8D5B80C2-F51F-40A2-8A22-45AB8AF419E3}" type="presParOf" srcId="{7B694E59-D2D7-4B19-B930-CF41BEAE963B}" destId="{479D7BE7-A534-4E47-8490-41B423507D18}" srcOrd="0" destOrd="0" presId="urn:microsoft.com/office/officeart/2005/8/layout/hierarchy1"/>
    <dgm:cxn modelId="{08EC9F33-77C7-4340-A32D-7A7BB6F0EF36}" type="presParOf" srcId="{7B694E59-D2D7-4B19-B930-CF41BEAE963B}" destId="{CEE8AEC7-DB7F-441C-8927-557B3D0AA941}" srcOrd="1" destOrd="0" presId="urn:microsoft.com/office/officeart/2005/8/layout/hierarchy1"/>
    <dgm:cxn modelId="{7253EA61-ADF9-4B48-B879-CF4EE923B9FC}" type="presParOf" srcId="{92ECD7A7-A19F-4E91-8631-CE6DEFB253CF}" destId="{1BA8C045-9FCE-487A-8F7F-86C4D8DAC589}" srcOrd="1" destOrd="0" presId="urn:microsoft.com/office/officeart/2005/8/layout/hierarchy1"/>
    <dgm:cxn modelId="{DFFBE391-9A6D-4418-8DC6-2720BB6E9022}" type="presParOf" srcId="{1BA8C045-9FCE-487A-8F7F-86C4D8DAC589}" destId="{06E4C219-595D-4ECC-A387-D5F62C4D59F7}" srcOrd="0" destOrd="0" presId="urn:microsoft.com/office/officeart/2005/8/layout/hierarchy1"/>
    <dgm:cxn modelId="{B5CBD87A-D724-4AED-97AD-0132B6CB223E}" type="presParOf" srcId="{1BA8C045-9FCE-487A-8F7F-86C4D8DAC589}" destId="{22B20E3F-75CD-4FF2-9391-C889ACBBBA00}" srcOrd="1" destOrd="0" presId="urn:microsoft.com/office/officeart/2005/8/layout/hierarchy1"/>
    <dgm:cxn modelId="{0970CA87-9D49-44B6-B12C-7951B5656D55}" type="presParOf" srcId="{22B20E3F-75CD-4FF2-9391-C889ACBBBA00}" destId="{8D9A1B05-3CEC-496E-AEE6-1C2B0B95E237}" srcOrd="0" destOrd="0" presId="urn:microsoft.com/office/officeart/2005/8/layout/hierarchy1"/>
    <dgm:cxn modelId="{928CDD8E-1DED-4681-8A08-D9B357AA819A}" type="presParOf" srcId="{8D9A1B05-3CEC-496E-AEE6-1C2B0B95E237}" destId="{E35F8442-BFE1-45A5-9051-69B09133A5D9}" srcOrd="0" destOrd="0" presId="urn:microsoft.com/office/officeart/2005/8/layout/hierarchy1"/>
    <dgm:cxn modelId="{A60BA8B7-4702-4626-A7F9-CBE4DD466AE9}" type="presParOf" srcId="{8D9A1B05-3CEC-496E-AEE6-1C2B0B95E237}" destId="{EDA68409-2164-467A-8505-9A2D4967910D}" srcOrd="1" destOrd="0" presId="urn:microsoft.com/office/officeart/2005/8/layout/hierarchy1"/>
    <dgm:cxn modelId="{43188824-C794-463F-8A99-DBDA6E14162A}" type="presParOf" srcId="{22B20E3F-75CD-4FF2-9391-C889ACBBBA00}" destId="{CB4FD575-55C2-4AC2-880E-28DF17BFAFA0}" srcOrd="1" destOrd="0" presId="urn:microsoft.com/office/officeart/2005/8/layout/hierarchy1"/>
    <dgm:cxn modelId="{FF4C8560-960B-4534-B96F-93F0A06B8A27}" type="presParOf" srcId="{CB4FD575-55C2-4AC2-880E-28DF17BFAFA0}" destId="{EAB09C0D-8C76-45C2-9410-0423EC764001}" srcOrd="0" destOrd="0" presId="urn:microsoft.com/office/officeart/2005/8/layout/hierarchy1"/>
    <dgm:cxn modelId="{A86FB5DA-DAD5-4102-A86B-A9ABE7FCDEE7}" type="presParOf" srcId="{CB4FD575-55C2-4AC2-880E-28DF17BFAFA0}" destId="{8E340F41-11ED-41B8-8D44-4BF2913FCA88}" srcOrd="1" destOrd="0" presId="urn:microsoft.com/office/officeart/2005/8/layout/hierarchy1"/>
    <dgm:cxn modelId="{C3BE3461-221C-4ABE-A337-111CB68FCB56}" type="presParOf" srcId="{8E340F41-11ED-41B8-8D44-4BF2913FCA88}" destId="{C78C4E26-AA66-4FD1-A9F3-13DB837979EC}" srcOrd="0" destOrd="0" presId="urn:microsoft.com/office/officeart/2005/8/layout/hierarchy1"/>
    <dgm:cxn modelId="{F9F87271-BE7E-4BD1-AD1C-382B95939B06}" type="presParOf" srcId="{C78C4E26-AA66-4FD1-A9F3-13DB837979EC}" destId="{D32AE3D2-8DB7-43FD-806B-2FC97701803E}" srcOrd="0" destOrd="0" presId="urn:microsoft.com/office/officeart/2005/8/layout/hierarchy1"/>
    <dgm:cxn modelId="{0C45029D-9EF2-466E-B182-6A15B37234D6}" type="presParOf" srcId="{C78C4E26-AA66-4FD1-A9F3-13DB837979EC}" destId="{9B8F132D-D375-4B32-ABCF-D30B3ED060AC}" srcOrd="1" destOrd="0" presId="urn:microsoft.com/office/officeart/2005/8/layout/hierarchy1"/>
    <dgm:cxn modelId="{CD04890F-3C52-4BE2-A2B9-54440863F2CE}" type="presParOf" srcId="{8E340F41-11ED-41B8-8D44-4BF2913FCA88}" destId="{669AC479-2625-46E6-A222-D60F1F7A7713}" srcOrd="1" destOrd="0" presId="urn:microsoft.com/office/officeart/2005/8/layout/hierarchy1"/>
    <dgm:cxn modelId="{A6B1CEAC-01F7-403A-A610-54D2EF0413C4}" type="presParOf" srcId="{669AC479-2625-46E6-A222-D60F1F7A7713}" destId="{241ADA56-B74C-476F-BD57-2BC4B579F398}" srcOrd="0" destOrd="0" presId="urn:microsoft.com/office/officeart/2005/8/layout/hierarchy1"/>
    <dgm:cxn modelId="{DA566887-415D-4EB8-83CE-05BCF4E80227}" type="presParOf" srcId="{669AC479-2625-46E6-A222-D60F1F7A7713}" destId="{75A12979-A7F3-4BD4-A217-9FE26E583F96}" srcOrd="1" destOrd="0" presId="urn:microsoft.com/office/officeart/2005/8/layout/hierarchy1"/>
    <dgm:cxn modelId="{93CB4D16-DAD4-4591-99B5-053D888DBF55}" type="presParOf" srcId="{75A12979-A7F3-4BD4-A217-9FE26E583F96}" destId="{0C9872A7-1B4A-4814-8D60-BCC2C5283C9B}" srcOrd="0" destOrd="0" presId="urn:microsoft.com/office/officeart/2005/8/layout/hierarchy1"/>
    <dgm:cxn modelId="{CBF802AA-2397-4C89-BC11-063DD602C809}" type="presParOf" srcId="{0C9872A7-1B4A-4814-8D60-BCC2C5283C9B}" destId="{376CEA62-D1D8-4EBF-BA8F-A3923EE51B83}" srcOrd="0" destOrd="0" presId="urn:microsoft.com/office/officeart/2005/8/layout/hierarchy1"/>
    <dgm:cxn modelId="{F44615CC-2B14-4EBE-84CF-49B95B28D59E}" type="presParOf" srcId="{0C9872A7-1B4A-4814-8D60-BCC2C5283C9B}" destId="{5E2CF235-59B4-4A52-A7CB-450EC2EC0882}" srcOrd="1" destOrd="0" presId="urn:microsoft.com/office/officeart/2005/8/layout/hierarchy1"/>
    <dgm:cxn modelId="{9A043B85-282B-4D5D-808E-01AE2BDBE8DA}" type="presParOf" srcId="{75A12979-A7F3-4BD4-A217-9FE26E583F96}" destId="{C918528B-E77E-421A-94E4-4FE17D80B418}" srcOrd="1" destOrd="0" presId="urn:microsoft.com/office/officeart/2005/8/layout/hierarchy1"/>
    <dgm:cxn modelId="{9A19B0F0-56FA-49D2-92C5-27AF281CB343}" type="presParOf" srcId="{C918528B-E77E-421A-94E4-4FE17D80B418}" destId="{086461F1-09D9-427F-9D20-C89E147664B0}" srcOrd="0" destOrd="0" presId="urn:microsoft.com/office/officeart/2005/8/layout/hierarchy1"/>
    <dgm:cxn modelId="{1D030D2D-E8C0-4225-BC12-AB122941C70C}" type="presParOf" srcId="{C918528B-E77E-421A-94E4-4FE17D80B418}" destId="{31883664-0902-48F0-8491-45EE9D1A762C}" srcOrd="1" destOrd="0" presId="urn:microsoft.com/office/officeart/2005/8/layout/hierarchy1"/>
    <dgm:cxn modelId="{81191D47-F426-4768-8836-F109CBBE9CA7}" type="presParOf" srcId="{31883664-0902-48F0-8491-45EE9D1A762C}" destId="{3C09CA51-B3C2-4F26-9B36-F2641B96472A}" srcOrd="0" destOrd="0" presId="urn:microsoft.com/office/officeart/2005/8/layout/hierarchy1"/>
    <dgm:cxn modelId="{4DF44272-3EA2-4ED2-8245-031410D21C8E}" type="presParOf" srcId="{3C09CA51-B3C2-4F26-9B36-F2641B96472A}" destId="{D83F3739-E7A4-4E8D-8C72-3E2C167F9453}" srcOrd="0" destOrd="0" presId="urn:microsoft.com/office/officeart/2005/8/layout/hierarchy1"/>
    <dgm:cxn modelId="{2CDD6F8E-A91A-43EA-AC8E-4EFE558C08CA}" type="presParOf" srcId="{3C09CA51-B3C2-4F26-9B36-F2641B96472A}" destId="{9A49DEC9-8C0E-43FC-A387-FA597B927692}" srcOrd="1" destOrd="0" presId="urn:microsoft.com/office/officeart/2005/8/layout/hierarchy1"/>
    <dgm:cxn modelId="{8342952F-DEAE-4F7F-A57B-9C436C6AF07D}" type="presParOf" srcId="{31883664-0902-48F0-8491-45EE9D1A762C}" destId="{46A53C2E-F6AD-4D24-BB90-8C4B1DCA4C1F}" srcOrd="1" destOrd="0" presId="urn:microsoft.com/office/officeart/2005/8/layout/hierarchy1"/>
    <dgm:cxn modelId="{0BAA9EDB-E6A4-4019-98C7-4B699EB46E5E}" type="presParOf" srcId="{46A53C2E-F6AD-4D24-BB90-8C4B1DCA4C1F}" destId="{5EFF50F2-3A79-41F0-A75D-FC65B1E4511B}" srcOrd="0" destOrd="0" presId="urn:microsoft.com/office/officeart/2005/8/layout/hierarchy1"/>
    <dgm:cxn modelId="{0E829E66-D28D-4025-8D02-00B9FAD6FC6B}" type="presParOf" srcId="{46A53C2E-F6AD-4D24-BB90-8C4B1DCA4C1F}" destId="{908888A8-BC73-4978-BD0C-950DAA6080ED}" srcOrd="1" destOrd="0" presId="urn:microsoft.com/office/officeart/2005/8/layout/hierarchy1"/>
    <dgm:cxn modelId="{9577EBF1-1FAE-458C-A50F-09740C9492C8}" type="presParOf" srcId="{908888A8-BC73-4978-BD0C-950DAA6080ED}" destId="{9968E0D1-AF6C-4F55-AE65-1229CE6928E0}" srcOrd="0" destOrd="0" presId="urn:microsoft.com/office/officeart/2005/8/layout/hierarchy1"/>
    <dgm:cxn modelId="{A9F843A7-C7DB-41E6-A386-5A72557F00A0}" type="presParOf" srcId="{9968E0D1-AF6C-4F55-AE65-1229CE6928E0}" destId="{4B7F6B3D-4F9E-4843-B7FC-C32801AB1925}" srcOrd="0" destOrd="0" presId="urn:microsoft.com/office/officeart/2005/8/layout/hierarchy1"/>
    <dgm:cxn modelId="{CAD38A78-83B9-442C-A81C-B36CEC7C92D5}" type="presParOf" srcId="{9968E0D1-AF6C-4F55-AE65-1229CE6928E0}" destId="{7A3EDC47-2CB7-48E8-AB92-622EC81350B2}" srcOrd="1" destOrd="0" presId="urn:microsoft.com/office/officeart/2005/8/layout/hierarchy1"/>
    <dgm:cxn modelId="{71735EBE-662C-4CAB-92F0-08EBEFA8C810}" type="presParOf" srcId="{908888A8-BC73-4978-BD0C-950DAA6080ED}" destId="{4250DDA4-8BD4-4AF1-8B32-7FEC56CEB7F2}" srcOrd="1" destOrd="0" presId="urn:microsoft.com/office/officeart/2005/8/layout/hierarchy1"/>
    <dgm:cxn modelId="{696680B1-8CF3-4BD0-9A5E-7C31D44C4A6D}" type="presParOf" srcId="{7B69BC99-3B68-420D-BA5B-AB053BE7346D}" destId="{980E4BF3-CF66-45F9-98FB-1F738593D319}" srcOrd="4" destOrd="0" presId="urn:microsoft.com/office/officeart/2005/8/layout/hierarchy1"/>
    <dgm:cxn modelId="{4ECD9D56-EF4B-4015-A79E-976AB143A26C}" type="presParOf" srcId="{7B69BC99-3B68-420D-BA5B-AB053BE7346D}" destId="{98713902-955B-4C1F-AC78-A2EC649A0659}" srcOrd="5" destOrd="0" presId="urn:microsoft.com/office/officeart/2005/8/layout/hierarchy1"/>
    <dgm:cxn modelId="{EFC0E350-48D5-44EE-953F-0D2280C8A098}" type="presParOf" srcId="{98713902-955B-4C1F-AC78-A2EC649A0659}" destId="{AC0C9CDD-003C-40C8-A755-DB4CCBB82A58}" srcOrd="0" destOrd="0" presId="urn:microsoft.com/office/officeart/2005/8/layout/hierarchy1"/>
    <dgm:cxn modelId="{88ED4F93-A462-4012-996C-F4187335AFEC}" type="presParOf" srcId="{AC0C9CDD-003C-40C8-A755-DB4CCBB82A58}" destId="{5043BD3D-ED31-45EE-8113-B0B1D4C3816C}" srcOrd="0" destOrd="0" presId="urn:microsoft.com/office/officeart/2005/8/layout/hierarchy1"/>
    <dgm:cxn modelId="{BA8E07B2-FC3A-482D-9E50-70CDBF4CBAA9}" type="presParOf" srcId="{AC0C9CDD-003C-40C8-A755-DB4CCBB82A58}" destId="{42B896AD-D4B4-47DE-86AF-76C29D6A2DB3}" srcOrd="1" destOrd="0" presId="urn:microsoft.com/office/officeart/2005/8/layout/hierarchy1"/>
    <dgm:cxn modelId="{57EAE33E-4A25-4E6E-937B-D6885E6A9698}" type="presParOf" srcId="{98713902-955B-4C1F-AC78-A2EC649A0659}" destId="{802DFBDB-F423-4CF3-A23E-1A0F03B926CE}" srcOrd="1" destOrd="0" presId="urn:microsoft.com/office/officeart/2005/8/layout/hierarchy1"/>
    <dgm:cxn modelId="{8041DB04-F87F-4379-8D7D-A46726FD1344}" type="presParOf" srcId="{802DFBDB-F423-4CF3-A23E-1A0F03B926CE}" destId="{4FC906E3-8592-4A9F-8F30-FE7C2E38737B}" srcOrd="0" destOrd="0" presId="urn:microsoft.com/office/officeart/2005/8/layout/hierarchy1"/>
    <dgm:cxn modelId="{9347327D-0D69-444D-93C2-9C3E5019FD2B}" type="presParOf" srcId="{802DFBDB-F423-4CF3-A23E-1A0F03B926CE}" destId="{C34CF90E-32DF-465D-A170-1D6C976765D6}" srcOrd="1" destOrd="0" presId="urn:microsoft.com/office/officeart/2005/8/layout/hierarchy1"/>
    <dgm:cxn modelId="{0607A3E0-A40F-4788-8FB7-594DA3466A72}" type="presParOf" srcId="{C34CF90E-32DF-465D-A170-1D6C976765D6}" destId="{7BF7C73B-838B-4CF6-9DF2-4C992C7C224C}" srcOrd="0" destOrd="0" presId="urn:microsoft.com/office/officeart/2005/8/layout/hierarchy1"/>
    <dgm:cxn modelId="{071A1901-BFA6-4493-84C1-F25A6C673930}" type="presParOf" srcId="{7BF7C73B-838B-4CF6-9DF2-4C992C7C224C}" destId="{45A84804-AD9C-472A-9961-D9B3B4E5C9B0}" srcOrd="0" destOrd="0" presId="urn:microsoft.com/office/officeart/2005/8/layout/hierarchy1"/>
    <dgm:cxn modelId="{1C096AB7-C349-4C65-8BE5-84DAC8089F09}" type="presParOf" srcId="{7BF7C73B-838B-4CF6-9DF2-4C992C7C224C}" destId="{50958525-8089-48E9-9265-674F7A7AC00D}" srcOrd="1" destOrd="0" presId="urn:microsoft.com/office/officeart/2005/8/layout/hierarchy1"/>
    <dgm:cxn modelId="{D82BDFB2-0B2E-4EB6-B8FF-D6C0996B7DDF}" type="presParOf" srcId="{C34CF90E-32DF-465D-A170-1D6C976765D6}" destId="{84C20E8C-B386-4339-BDA2-BBC18087AFC9}" srcOrd="1" destOrd="0" presId="urn:microsoft.com/office/officeart/2005/8/layout/hierarchy1"/>
    <dgm:cxn modelId="{874D77EC-EE25-4635-AE8C-B403B4B8BB8E}" type="presParOf" srcId="{84C20E8C-B386-4339-BDA2-BBC18087AFC9}" destId="{C4159457-8A3B-42D1-81C4-0B0C35A36E49}" srcOrd="0" destOrd="0" presId="urn:microsoft.com/office/officeart/2005/8/layout/hierarchy1"/>
    <dgm:cxn modelId="{179DE9B7-74AE-4EF3-8B3D-E8CC169888C3}" type="presParOf" srcId="{84C20E8C-B386-4339-BDA2-BBC18087AFC9}" destId="{C174A00A-D778-4718-B531-51364DDCB283}" srcOrd="1" destOrd="0" presId="urn:microsoft.com/office/officeart/2005/8/layout/hierarchy1"/>
    <dgm:cxn modelId="{1634C62E-5A10-4515-BE60-DA838C9336FA}" type="presParOf" srcId="{C174A00A-D778-4718-B531-51364DDCB283}" destId="{E99594EE-C8E6-49CF-83A3-E36AC9195E8F}" srcOrd="0" destOrd="0" presId="urn:microsoft.com/office/officeart/2005/8/layout/hierarchy1"/>
    <dgm:cxn modelId="{EE081903-D112-40D1-8372-59CB2ED5B810}" type="presParOf" srcId="{E99594EE-C8E6-49CF-83A3-E36AC9195E8F}" destId="{82668233-BC75-420F-AF14-B0B29FED7DBA}" srcOrd="0" destOrd="0" presId="urn:microsoft.com/office/officeart/2005/8/layout/hierarchy1"/>
    <dgm:cxn modelId="{4885A107-416C-42E3-B8B6-06BC1EA5895F}" type="presParOf" srcId="{E99594EE-C8E6-49CF-83A3-E36AC9195E8F}" destId="{D5630EFD-0A38-46FB-B6C5-7039BD9D4F7F}" srcOrd="1" destOrd="0" presId="urn:microsoft.com/office/officeart/2005/8/layout/hierarchy1"/>
    <dgm:cxn modelId="{2B9D19C1-1AE9-4E5A-8D88-0E2DAD312B13}" type="presParOf" srcId="{C174A00A-D778-4718-B531-51364DDCB283}" destId="{DC400220-9C14-4EE7-9CF7-46F2E87A814F}" srcOrd="1" destOrd="0" presId="urn:microsoft.com/office/officeart/2005/8/layout/hierarchy1"/>
    <dgm:cxn modelId="{B59C3F54-CF0A-419A-8A25-E7DAF6958DBD}" type="presParOf" srcId="{DC400220-9C14-4EE7-9CF7-46F2E87A814F}" destId="{D0F8C314-FBCE-4A6D-939F-17C30336EE5D}" srcOrd="0" destOrd="0" presId="urn:microsoft.com/office/officeart/2005/8/layout/hierarchy1"/>
    <dgm:cxn modelId="{7E3B6429-22FC-4388-82B2-297A371A5F8B}" type="presParOf" srcId="{DC400220-9C14-4EE7-9CF7-46F2E87A814F}" destId="{E75F8141-9ACE-425E-8D9F-C14ED34B27B0}" srcOrd="1" destOrd="0" presId="urn:microsoft.com/office/officeart/2005/8/layout/hierarchy1"/>
    <dgm:cxn modelId="{9D1FA75E-31F6-438B-98DC-4496FA8E1412}" type="presParOf" srcId="{E75F8141-9ACE-425E-8D9F-C14ED34B27B0}" destId="{F957ADC1-3E66-4E23-A7BC-A0268673B1A2}" srcOrd="0" destOrd="0" presId="urn:microsoft.com/office/officeart/2005/8/layout/hierarchy1"/>
    <dgm:cxn modelId="{1383A9C7-4082-4C9A-8DE0-ED15C44E2239}" type="presParOf" srcId="{F957ADC1-3E66-4E23-A7BC-A0268673B1A2}" destId="{1FC6EEA3-290C-4798-8761-96165927C78B}" srcOrd="0" destOrd="0" presId="urn:microsoft.com/office/officeart/2005/8/layout/hierarchy1"/>
    <dgm:cxn modelId="{9BEE053D-6A3B-4BDB-897E-B3506F77DED7}" type="presParOf" srcId="{F957ADC1-3E66-4E23-A7BC-A0268673B1A2}" destId="{440E82D3-B318-497B-8211-58B286298A15}" srcOrd="1" destOrd="0" presId="urn:microsoft.com/office/officeart/2005/8/layout/hierarchy1"/>
    <dgm:cxn modelId="{0D6F9444-A24B-4BEB-9259-4F8EA61C3689}" type="presParOf" srcId="{E75F8141-9ACE-425E-8D9F-C14ED34B27B0}" destId="{895EC659-8512-4186-8464-92C8DF1E3547}" srcOrd="1" destOrd="0" presId="urn:microsoft.com/office/officeart/2005/8/layout/hierarchy1"/>
    <dgm:cxn modelId="{6B4D7AFA-48B4-4818-93A9-F7AA27A0857D}" type="presParOf" srcId="{895EC659-8512-4186-8464-92C8DF1E3547}" destId="{80FDBCD2-1201-462C-B6C8-641B10F88ACC}" srcOrd="0" destOrd="0" presId="urn:microsoft.com/office/officeart/2005/8/layout/hierarchy1"/>
    <dgm:cxn modelId="{85E6A6EA-CF06-4CB5-81AD-0F27C1F490C1}" type="presParOf" srcId="{895EC659-8512-4186-8464-92C8DF1E3547}" destId="{34B51FED-845F-41D6-95FB-B4040E78CA6A}" srcOrd="1" destOrd="0" presId="urn:microsoft.com/office/officeart/2005/8/layout/hierarchy1"/>
    <dgm:cxn modelId="{B4E1AFFC-A0F7-4986-A2A0-6D30D22AFEE9}" type="presParOf" srcId="{34B51FED-845F-41D6-95FB-B4040E78CA6A}" destId="{F2537FE1-B574-47FE-B091-7A1429194C3D}" srcOrd="0" destOrd="0" presId="urn:microsoft.com/office/officeart/2005/8/layout/hierarchy1"/>
    <dgm:cxn modelId="{CDDC866A-8759-4194-B233-1FA9E4F420E3}" type="presParOf" srcId="{F2537FE1-B574-47FE-B091-7A1429194C3D}" destId="{31383605-D9E5-46EA-953D-65A4EEB5DCE4}" srcOrd="0" destOrd="0" presId="urn:microsoft.com/office/officeart/2005/8/layout/hierarchy1"/>
    <dgm:cxn modelId="{F7B50E2A-95F2-4000-9F18-4C45C252372B}" type="presParOf" srcId="{F2537FE1-B574-47FE-B091-7A1429194C3D}" destId="{84331728-46AD-4DCE-AB4F-1A99DB8DECF1}" srcOrd="1" destOrd="0" presId="urn:microsoft.com/office/officeart/2005/8/layout/hierarchy1"/>
    <dgm:cxn modelId="{33A0C3C9-5069-489F-A543-77704F3FA70C}" type="presParOf" srcId="{34B51FED-845F-41D6-95FB-B4040E78CA6A}" destId="{46ABEC82-ADC3-4489-A1AF-46039DE2591F}" srcOrd="1" destOrd="0" presId="urn:microsoft.com/office/officeart/2005/8/layout/hierarchy1"/>
    <dgm:cxn modelId="{57614651-A843-4FF5-AA9D-044C1AC36C74}" type="presParOf" srcId="{46ABEC82-ADC3-4489-A1AF-46039DE2591F}" destId="{449A7576-CD6A-449B-87E7-CDBB743FAA3B}" srcOrd="0" destOrd="0" presId="urn:microsoft.com/office/officeart/2005/8/layout/hierarchy1"/>
    <dgm:cxn modelId="{045E5ED7-9834-4FCC-9865-F6BB98FAC8E0}" type="presParOf" srcId="{46ABEC82-ADC3-4489-A1AF-46039DE2591F}" destId="{4EB55BFF-BF01-47DD-A111-9B533394FE66}" srcOrd="1" destOrd="0" presId="urn:microsoft.com/office/officeart/2005/8/layout/hierarchy1"/>
    <dgm:cxn modelId="{E835A075-B331-4B80-A5E9-C87F3AA693FA}" type="presParOf" srcId="{4EB55BFF-BF01-47DD-A111-9B533394FE66}" destId="{B4D5A3CA-52D0-47E0-98F0-AAD3F798FBAD}" srcOrd="0" destOrd="0" presId="urn:microsoft.com/office/officeart/2005/8/layout/hierarchy1"/>
    <dgm:cxn modelId="{952C991A-B455-4E5B-A55E-1665302A2C0C}" type="presParOf" srcId="{B4D5A3CA-52D0-47E0-98F0-AAD3F798FBAD}" destId="{6540FD69-E0F7-47AA-9D28-3B7A31B5B3EA}" srcOrd="0" destOrd="0" presId="urn:microsoft.com/office/officeart/2005/8/layout/hierarchy1"/>
    <dgm:cxn modelId="{928775CB-EF9A-4D9F-8C0E-431AFCE6F4A8}" type="presParOf" srcId="{B4D5A3CA-52D0-47E0-98F0-AAD3F798FBAD}" destId="{9C47CA34-4B1E-497C-9B18-E65C39CB99C9}" srcOrd="1" destOrd="0" presId="urn:microsoft.com/office/officeart/2005/8/layout/hierarchy1"/>
    <dgm:cxn modelId="{3B9BC856-1613-40D7-AD5A-94426B16B22B}" type="presParOf" srcId="{4EB55BFF-BF01-47DD-A111-9B533394FE66}" destId="{3B04D7C9-430C-4BC3-B410-A30FAC1A8112}" srcOrd="1" destOrd="0" presId="urn:microsoft.com/office/officeart/2005/8/layout/hierarchy1"/>
    <dgm:cxn modelId="{D89AFA72-3FDC-4BDC-B9E6-8DF16D7255E2}" type="presParOf" srcId="{3B04D7C9-430C-4BC3-B410-A30FAC1A8112}" destId="{2F8B09A5-7529-4BD8-9228-DD1C52264E92}" srcOrd="0" destOrd="0" presId="urn:microsoft.com/office/officeart/2005/8/layout/hierarchy1"/>
    <dgm:cxn modelId="{4B6E769B-B2C9-4170-A1D0-62FC87EC1ADB}" type="presParOf" srcId="{3B04D7C9-430C-4BC3-B410-A30FAC1A8112}" destId="{BABC8F8D-AF67-40C0-9AA6-D1A4398C6C71}" srcOrd="1" destOrd="0" presId="urn:microsoft.com/office/officeart/2005/8/layout/hierarchy1"/>
    <dgm:cxn modelId="{64144E02-C0BA-442E-A45B-F28D00AEFD33}" type="presParOf" srcId="{BABC8F8D-AF67-40C0-9AA6-D1A4398C6C71}" destId="{E44EFA1B-A8E7-4C97-9124-8A275B26D406}" srcOrd="0" destOrd="0" presId="urn:microsoft.com/office/officeart/2005/8/layout/hierarchy1"/>
    <dgm:cxn modelId="{708C7B8C-3FA3-43D5-B068-C09E7471D8CE}" type="presParOf" srcId="{E44EFA1B-A8E7-4C97-9124-8A275B26D406}" destId="{C9A2DF06-0B4A-4F7D-98AB-E72D30DA8F8E}" srcOrd="0" destOrd="0" presId="urn:microsoft.com/office/officeart/2005/8/layout/hierarchy1"/>
    <dgm:cxn modelId="{631AE089-A479-4EA7-8F4D-912637D11C18}" type="presParOf" srcId="{E44EFA1B-A8E7-4C97-9124-8A275B26D406}" destId="{6737C220-5A46-4FCA-A87B-2B858DE19C8A}" srcOrd="1" destOrd="0" presId="urn:microsoft.com/office/officeart/2005/8/layout/hierarchy1"/>
    <dgm:cxn modelId="{4409A560-805E-4316-BEBF-87440AE400B5}" type="presParOf" srcId="{BABC8F8D-AF67-40C0-9AA6-D1A4398C6C71}" destId="{A0C21805-DD9F-4ACA-97B9-5AA437EFD514}" srcOrd="1" destOrd="0" presId="urn:microsoft.com/office/officeart/2005/8/layout/hierarchy1"/>
    <dgm:cxn modelId="{05E7C3A9-6FCA-45DB-B8CF-A78692EFC63E}" type="presParOf" srcId="{7B69BC99-3B68-420D-BA5B-AB053BE7346D}" destId="{C3C71210-C2ED-4CFB-BCEC-461DEBB37E32}" srcOrd="6" destOrd="0" presId="urn:microsoft.com/office/officeart/2005/8/layout/hierarchy1"/>
    <dgm:cxn modelId="{16EA0571-7902-4009-B7F7-2329CAADA5D8}" type="presParOf" srcId="{7B69BC99-3B68-420D-BA5B-AB053BE7346D}" destId="{CE65B583-85F5-49A0-B2AC-B0C7F104615C}" srcOrd="7" destOrd="0" presId="urn:microsoft.com/office/officeart/2005/8/layout/hierarchy1"/>
    <dgm:cxn modelId="{895AC4EA-B0A0-45B8-B92A-1C8FFBC71B7D}" type="presParOf" srcId="{CE65B583-85F5-49A0-B2AC-B0C7F104615C}" destId="{19798E56-F66C-4E20-AB37-763A471F908C}" srcOrd="0" destOrd="0" presId="urn:microsoft.com/office/officeart/2005/8/layout/hierarchy1"/>
    <dgm:cxn modelId="{8E879C93-3731-4959-A05C-0DF47AF7F453}" type="presParOf" srcId="{19798E56-F66C-4E20-AB37-763A471F908C}" destId="{A35AE1B6-7B81-4A87-96A0-75733B2D9219}" srcOrd="0" destOrd="0" presId="urn:microsoft.com/office/officeart/2005/8/layout/hierarchy1"/>
    <dgm:cxn modelId="{0056CF5F-F6CC-403C-A930-73FC2B38AAC0}" type="presParOf" srcId="{19798E56-F66C-4E20-AB37-763A471F908C}" destId="{441F6EF0-79D2-4966-BA3B-3BF1F433B673}" srcOrd="1" destOrd="0" presId="urn:microsoft.com/office/officeart/2005/8/layout/hierarchy1"/>
    <dgm:cxn modelId="{2482D452-C3A4-4EC3-B50C-86FB46A258B2}" type="presParOf" srcId="{CE65B583-85F5-49A0-B2AC-B0C7F104615C}" destId="{17FE320B-758C-4708-BC31-8348305B045C}" srcOrd="1" destOrd="0" presId="urn:microsoft.com/office/officeart/2005/8/layout/hierarchy1"/>
    <dgm:cxn modelId="{854630BD-722F-477F-82A3-155C40347293}" type="presParOf" srcId="{17FE320B-758C-4708-BC31-8348305B045C}" destId="{2289272D-8510-4048-8575-F916F5D7E029}" srcOrd="0" destOrd="0" presId="urn:microsoft.com/office/officeart/2005/8/layout/hierarchy1"/>
    <dgm:cxn modelId="{1E5367AA-2875-4C17-BF70-3EFA721CF5FD}" type="presParOf" srcId="{17FE320B-758C-4708-BC31-8348305B045C}" destId="{F5C3491F-E6E0-4191-9DE5-D7CC0FAD0DF4}" srcOrd="1" destOrd="0" presId="urn:microsoft.com/office/officeart/2005/8/layout/hierarchy1"/>
    <dgm:cxn modelId="{40E453B6-707E-47D0-A053-FC07D207E021}" type="presParOf" srcId="{F5C3491F-E6E0-4191-9DE5-D7CC0FAD0DF4}" destId="{D08D3552-59ED-4595-949A-C13FFFAB618D}" srcOrd="0" destOrd="0" presId="urn:microsoft.com/office/officeart/2005/8/layout/hierarchy1"/>
    <dgm:cxn modelId="{19E315C6-48E4-46D3-B6CB-39F8DAFB311F}" type="presParOf" srcId="{D08D3552-59ED-4595-949A-C13FFFAB618D}" destId="{571BA570-979A-4A78-BEC4-AD21559C5BD7}" srcOrd="0" destOrd="0" presId="urn:microsoft.com/office/officeart/2005/8/layout/hierarchy1"/>
    <dgm:cxn modelId="{620437AA-9FFC-4ED2-9D21-5561A9993C14}" type="presParOf" srcId="{D08D3552-59ED-4595-949A-C13FFFAB618D}" destId="{18B46448-3B14-48C3-BF7E-8C12E9D23B3F}" srcOrd="1" destOrd="0" presId="urn:microsoft.com/office/officeart/2005/8/layout/hierarchy1"/>
    <dgm:cxn modelId="{09CC778C-749B-4F17-8EF0-258D386035D0}" type="presParOf" srcId="{F5C3491F-E6E0-4191-9DE5-D7CC0FAD0DF4}" destId="{C41A5B91-BFED-4616-9818-1F8654814494}" srcOrd="1" destOrd="0" presId="urn:microsoft.com/office/officeart/2005/8/layout/hierarchy1"/>
    <dgm:cxn modelId="{3AC9A683-EDA3-45BA-85A2-5C876B6A419F}" type="presParOf" srcId="{C41A5B91-BFED-4616-9818-1F8654814494}" destId="{591E1A18-BFA0-4FFA-91FE-662A90378A8E}" srcOrd="0" destOrd="0" presId="urn:microsoft.com/office/officeart/2005/8/layout/hierarchy1"/>
    <dgm:cxn modelId="{A699A75E-96DC-46D7-86C0-8510F37BE274}" type="presParOf" srcId="{C41A5B91-BFED-4616-9818-1F8654814494}" destId="{7E2A1055-303D-4A0E-8C5F-ABFFB3A106DC}" srcOrd="1" destOrd="0" presId="urn:microsoft.com/office/officeart/2005/8/layout/hierarchy1"/>
    <dgm:cxn modelId="{A7841A62-6E93-487A-9F40-B4FF8ACBCCE4}" type="presParOf" srcId="{7E2A1055-303D-4A0E-8C5F-ABFFB3A106DC}" destId="{3EF3D66A-FE71-4E8F-B620-851C62C8E8EC}" srcOrd="0" destOrd="0" presId="urn:microsoft.com/office/officeart/2005/8/layout/hierarchy1"/>
    <dgm:cxn modelId="{8D57ECA9-0170-4EC0-8EF8-3309F9F1D440}" type="presParOf" srcId="{3EF3D66A-FE71-4E8F-B620-851C62C8E8EC}" destId="{9AC43EFC-9BCD-4C95-918E-FFD897D12DE1}" srcOrd="0" destOrd="0" presId="urn:microsoft.com/office/officeart/2005/8/layout/hierarchy1"/>
    <dgm:cxn modelId="{734F96C8-59EA-4C7E-A4B9-15B23E220B4A}" type="presParOf" srcId="{3EF3D66A-FE71-4E8F-B620-851C62C8E8EC}" destId="{F747497F-03C3-4AC9-9EFB-EEF30580E9B2}" srcOrd="1" destOrd="0" presId="urn:microsoft.com/office/officeart/2005/8/layout/hierarchy1"/>
    <dgm:cxn modelId="{2F4F1CEF-C9BC-4DCE-B3F7-E09352653069}" type="presParOf" srcId="{7E2A1055-303D-4A0E-8C5F-ABFFB3A106DC}" destId="{C37E3FCB-6218-4DF4-A702-EDF5508C47D6}" srcOrd="1" destOrd="0" presId="urn:microsoft.com/office/officeart/2005/8/layout/hierarchy1"/>
    <dgm:cxn modelId="{B568DAD8-0233-4307-B1FF-9D2517D1B049}" type="presParOf" srcId="{C37E3FCB-6218-4DF4-A702-EDF5508C47D6}" destId="{47AA8161-E775-4376-87DC-A5BF230902F0}" srcOrd="0" destOrd="0" presId="urn:microsoft.com/office/officeart/2005/8/layout/hierarchy1"/>
    <dgm:cxn modelId="{FA3C5D80-54CB-4E39-A410-A1B508AADC9C}" type="presParOf" srcId="{C37E3FCB-6218-4DF4-A702-EDF5508C47D6}" destId="{AACEB156-60DE-45FA-A48E-FFC66113CE2D}" srcOrd="1" destOrd="0" presId="urn:microsoft.com/office/officeart/2005/8/layout/hierarchy1"/>
    <dgm:cxn modelId="{02C5863F-26C8-4E67-A8A2-31C45D05AED0}" type="presParOf" srcId="{AACEB156-60DE-45FA-A48E-FFC66113CE2D}" destId="{AAF8872E-FD55-4CB2-BD67-A1691BD98F83}" srcOrd="0" destOrd="0" presId="urn:microsoft.com/office/officeart/2005/8/layout/hierarchy1"/>
    <dgm:cxn modelId="{9071F9E8-89AD-44E8-B5E7-B25DD0F6C556}" type="presParOf" srcId="{AAF8872E-FD55-4CB2-BD67-A1691BD98F83}" destId="{5FA7B1C2-EB5C-4536-9509-27B3979A5876}" srcOrd="0" destOrd="0" presId="urn:microsoft.com/office/officeart/2005/8/layout/hierarchy1"/>
    <dgm:cxn modelId="{C3BBDC0A-95CF-4CD8-8B08-AB5D4D4906DF}" type="presParOf" srcId="{AAF8872E-FD55-4CB2-BD67-A1691BD98F83}" destId="{47550160-3655-46A5-B45E-8DEADF06455D}" srcOrd="1" destOrd="0" presId="urn:microsoft.com/office/officeart/2005/8/layout/hierarchy1"/>
    <dgm:cxn modelId="{0B63DD9F-1612-495E-8B97-7FB6503A26F1}" type="presParOf" srcId="{AACEB156-60DE-45FA-A48E-FFC66113CE2D}" destId="{3AA542B0-4ECF-424F-94B4-2A0E01F03CC1}" srcOrd="1" destOrd="0" presId="urn:microsoft.com/office/officeart/2005/8/layout/hierarchy1"/>
    <dgm:cxn modelId="{9287685F-4A44-472B-80F8-873682C1CBC0}" type="presParOf" srcId="{3AA542B0-4ECF-424F-94B4-2A0E01F03CC1}" destId="{4C60C5E9-E413-4C89-AB87-A83C55D9B05B}" srcOrd="0" destOrd="0" presId="urn:microsoft.com/office/officeart/2005/8/layout/hierarchy1"/>
    <dgm:cxn modelId="{3DEB1516-5BD5-4426-ADCD-5B2A57FFD73A}" type="presParOf" srcId="{3AA542B0-4ECF-424F-94B4-2A0E01F03CC1}" destId="{BA773259-31BE-46C1-80EE-0E21B92BD6E8}" srcOrd="1" destOrd="0" presId="urn:microsoft.com/office/officeart/2005/8/layout/hierarchy1"/>
    <dgm:cxn modelId="{F09B4348-FAAF-4052-95A6-E17EE2873827}" type="presParOf" srcId="{BA773259-31BE-46C1-80EE-0E21B92BD6E8}" destId="{B6E5B685-DFAE-4085-B58F-177F1A576DE2}" srcOrd="0" destOrd="0" presId="urn:microsoft.com/office/officeart/2005/8/layout/hierarchy1"/>
    <dgm:cxn modelId="{1A7E8BAC-1AA3-4EDC-BE09-7EF1C5013562}" type="presParOf" srcId="{B6E5B685-DFAE-4085-B58F-177F1A576DE2}" destId="{9EEA2CA1-44CF-404F-AE8D-E0141C8E9C68}" srcOrd="0" destOrd="0" presId="urn:microsoft.com/office/officeart/2005/8/layout/hierarchy1"/>
    <dgm:cxn modelId="{EA9C8081-9A7D-4329-A456-6F4DACB7F984}" type="presParOf" srcId="{B6E5B685-DFAE-4085-B58F-177F1A576DE2}" destId="{CB2055FD-ECC0-44FB-99AA-5862D079C62D}" srcOrd="1" destOrd="0" presId="urn:microsoft.com/office/officeart/2005/8/layout/hierarchy1"/>
    <dgm:cxn modelId="{834E5E2B-8A9A-423B-B856-19B468B535F0}" type="presParOf" srcId="{BA773259-31BE-46C1-80EE-0E21B92BD6E8}" destId="{F23A0B68-543C-428B-B56A-29848D8396B9}" srcOrd="1" destOrd="0" presId="urn:microsoft.com/office/officeart/2005/8/layout/hierarchy1"/>
    <dgm:cxn modelId="{E8DC32A1-B004-4053-A640-496A2B6808B6}" type="presParOf" srcId="{F23A0B68-543C-428B-B56A-29848D8396B9}" destId="{DA693A18-DD13-48B8-991F-59E1D74CFA19}" srcOrd="0" destOrd="0" presId="urn:microsoft.com/office/officeart/2005/8/layout/hierarchy1"/>
    <dgm:cxn modelId="{D1F36783-B68D-4CB1-A3F8-93781C8B4A13}" type="presParOf" srcId="{F23A0B68-543C-428B-B56A-29848D8396B9}" destId="{F5D4D763-D70C-4EDB-8B23-C725BE871D2A}" srcOrd="1" destOrd="0" presId="urn:microsoft.com/office/officeart/2005/8/layout/hierarchy1"/>
    <dgm:cxn modelId="{481F2C9A-B254-4B1D-A28D-EA1266FA3606}" type="presParOf" srcId="{F5D4D763-D70C-4EDB-8B23-C725BE871D2A}" destId="{02C019D0-8D83-428D-A3E6-8B6305F16BB7}" srcOrd="0" destOrd="0" presId="urn:microsoft.com/office/officeart/2005/8/layout/hierarchy1"/>
    <dgm:cxn modelId="{F804E4C6-7F0A-4C15-A147-B8180F191FA1}" type="presParOf" srcId="{02C019D0-8D83-428D-A3E6-8B6305F16BB7}" destId="{C8FBD0DA-6E87-49A0-B509-532A9FD8BA13}" srcOrd="0" destOrd="0" presId="urn:microsoft.com/office/officeart/2005/8/layout/hierarchy1"/>
    <dgm:cxn modelId="{81E86259-FADD-4F43-AFFD-D847EA113C4B}" type="presParOf" srcId="{02C019D0-8D83-428D-A3E6-8B6305F16BB7}" destId="{2B057DE9-5CB5-4143-A042-3D826FCE3970}" srcOrd="1" destOrd="0" presId="urn:microsoft.com/office/officeart/2005/8/layout/hierarchy1"/>
    <dgm:cxn modelId="{1BE317F4-8757-4D03-8C4A-750D5AB4F793}" type="presParOf" srcId="{F5D4D763-D70C-4EDB-8B23-C725BE871D2A}" destId="{928F7690-770E-4465-B63E-132A53CDB1E3}" srcOrd="1" destOrd="0" presId="urn:microsoft.com/office/officeart/2005/8/layout/hierarchy1"/>
    <dgm:cxn modelId="{094818B6-21B2-4F79-96D9-FFD53ED036C3}" type="presParOf" srcId="{7B69BC99-3B68-420D-BA5B-AB053BE7346D}" destId="{02C573BD-99B9-488F-BB86-49D0F75375C3}" srcOrd="8" destOrd="0" presId="urn:microsoft.com/office/officeart/2005/8/layout/hierarchy1"/>
    <dgm:cxn modelId="{8CA29AB7-6946-4ECF-AA2A-6D9C4251BAE4}" type="presParOf" srcId="{7B69BC99-3B68-420D-BA5B-AB053BE7346D}" destId="{D02DA142-DD40-4C3E-8A32-93E279736EDD}" srcOrd="9" destOrd="0" presId="urn:microsoft.com/office/officeart/2005/8/layout/hierarchy1"/>
    <dgm:cxn modelId="{2919F9FD-7213-49E5-8446-62EB5A178EC9}" type="presParOf" srcId="{D02DA142-DD40-4C3E-8A32-93E279736EDD}" destId="{23BF1586-9192-4571-AD9E-210E6762E3A8}" srcOrd="0" destOrd="0" presId="urn:microsoft.com/office/officeart/2005/8/layout/hierarchy1"/>
    <dgm:cxn modelId="{F46BD92F-07E1-4892-B945-1CFC6873854D}" type="presParOf" srcId="{23BF1586-9192-4571-AD9E-210E6762E3A8}" destId="{EFFACA15-C677-4F54-A651-E8137BDA314B}" srcOrd="0" destOrd="0" presId="urn:microsoft.com/office/officeart/2005/8/layout/hierarchy1"/>
    <dgm:cxn modelId="{33F1B859-6044-47F8-BA17-6362CB8EF8CE}" type="presParOf" srcId="{23BF1586-9192-4571-AD9E-210E6762E3A8}" destId="{BC8FD84D-5145-472D-98D3-12398038FB07}" srcOrd="1" destOrd="0" presId="urn:microsoft.com/office/officeart/2005/8/layout/hierarchy1"/>
    <dgm:cxn modelId="{EE7466EC-65EC-439F-934C-945E57FEC276}" type="presParOf" srcId="{D02DA142-DD40-4C3E-8A32-93E279736EDD}" destId="{32528E6E-50E3-48A0-A5F5-6A87A463CA75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C573BD-99B9-488F-BB86-49D0F75375C3}">
      <dsp:nvSpPr>
        <dsp:cNvPr id="0" name=""/>
        <dsp:cNvSpPr/>
      </dsp:nvSpPr>
      <dsp:spPr>
        <a:xfrm>
          <a:off x="4999464" y="484474"/>
          <a:ext cx="2559886" cy="2215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0948"/>
              </a:lnTo>
              <a:lnTo>
                <a:pt x="2559886" y="150948"/>
              </a:lnTo>
              <a:lnTo>
                <a:pt x="2559886" y="22150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93A18-DD13-48B8-991F-59E1D74CFA19}">
      <dsp:nvSpPr>
        <dsp:cNvPr id="0" name=""/>
        <dsp:cNvSpPr/>
      </dsp:nvSpPr>
      <dsp:spPr>
        <a:xfrm>
          <a:off x="6582762" y="4010136"/>
          <a:ext cx="91440" cy="2215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150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60C5E9-E413-4C89-AB87-A83C55D9B05B}">
      <dsp:nvSpPr>
        <dsp:cNvPr id="0" name=""/>
        <dsp:cNvSpPr/>
      </dsp:nvSpPr>
      <dsp:spPr>
        <a:xfrm>
          <a:off x="6582762" y="3305003"/>
          <a:ext cx="91440" cy="2215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150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AA8161-E775-4376-87DC-A5BF230902F0}">
      <dsp:nvSpPr>
        <dsp:cNvPr id="0" name=""/>
        <dsp:cNvSpPr/>
      </dsp:nvSpPr>
      <dsp:spPr>
        <a:xfrm>
          <a:off x="6582762" y="2599871"/>
          <a:ext cx="91440" cy="2215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150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1E1A18-BFA0-4FFA-91FE-662A90378A8E}">
      <dsp:nvSpPr>
        <dsp:cNvPr id="0" name=""/>
        <dsp:cNvSpPr/>
      </dsp:nvSpPr>
      <dsp:spPr>
        <a:xfrm>
          <a:off x="6582762" y="1894738"/>
          <a:ext cx="91440" cy="2215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150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89272D-8510-4048-8575-F916F5D7E029}">
      <dsp:nvSpPr>
        <dsp:cNvPr id="0" name=""/>
        <dsp:cNvSpPr/>
      </dsp:nvSpPr>
      <dsp:spPr>
        <a:xfrm>
          <a:off x="6582762" y="1189606"/>
          <a:ext cx="91440" cy="2215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150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C71210-C2ED-4CFB-BCEC-461DEBB37E32}">
      <dsp:nvSpPr>
        <dsp:cNvPr id="0" name=""/>
        <dsp:cNvSpPr/>
      </dsp:nvSpPr>
      <dsp:spPr>
        <a:xfrm>
          <a:off x="4999464" y="484474"/>
          <a:ext cx="1629018" cy="2215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0948"/>
              </a:lnTo>
              <a:lnTo>
                <a:pt x="1629018" y="150948"/>
              </a:lnTo>
              <a:lnTo>
                <a:pt x="1629018" y="22150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8B09A5-7529-4BD8-9228-DD1C52264E92}">
      <dsp:nvSpPr>
        <dsp:cNvPr id="0" name=""/>
        <dsp:cNvSpPr/>
      </dsp:nvSpPr>
      <dsp:spPr>
        <a:xfrm>
          <a:off x="5651895" y="4715268"/>
          <a:ext cx="91440" cy="2215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150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9A7576-CD6A-449B-87E7-CDBB743FAA3B}">
      <dsp:nvSpPr>
        <dsp:cNvPr id="0" name=""/>
        <dsp:cNvSpPr/>
      </dsp:nvSpPr>
      <dsp:spPr>
        <a:xfrm>
          <a:off x="5651895" y="4010136"/>
          <a:ext cx="91440" cy="2215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150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FDBCD2-1201-462C-B6C8-641B10F88ACC}">
      <dsp:nvSpPr>
        <dsp:cNvPr id="0" name=""/>
        <dsp:cNvSpPr/>
      </dsp:nvSpPr>
      <dsp:spPr>
        <a:xfrm>
          <a:off x="5651895" y="3305003"/>
          <a:ext cx="91440" cy="2215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150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F8C314-FBCE-4A6D-939F-17C30336EE5D}">
      <dsp:nvSpPr>
        <dsp:cNvPr id="0" name=""/>
        <dsp:cNvSpPr/>
      </dsp:nvSpPr>
      <dsp:spPr>
        <a:xfrm>
          <a:off x="5651895" y="2599871"/>
          <a:ext cx="91440" cy="2215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150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159457-8A3B-42D1-81C4-0B0C35A36E49}">
      <dsp:nvSpPr>
        <dsp:cNvPr id="0" name=""/>
        <dsp:cNvSpPr/>
      </dsp:nvSpPr>
      <dsp:spPr>
        <a:xfrm>
          <a:off x="5651895" y="1894738"/>
          <a:ext cx="91440" cy="2215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150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C906E3-8592-4A9F-8F30-FE7C2E38737B}">
      <dsp:nvSpPr>
        <dsp:cNvPr id="0" name=""/>
        <dsp:cNvSpPr/>
      </dsp:nvSpPr>
      <dsp:spPr>
        <a:xfrm>
          <a:off x="5651895" y="1189606"/>
          <a:ext cx="91440" cy="2215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150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0E4BF3-CF66-45F9-98FB-1F738593D319}">
      <dsp:nvSpPr>
        <dsp:cNvPr id="0" name=""/>
        <dsp:cNvSpPr/>
      </dsp:nvSpPr>
      <dsp:spPr>
        <a:xfrm>
          <a:off x="4999464" y="484474"/>
          <a:ext cx="698150" cy="2215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0948"/>
              </a:lnTo>
              <a:lnTo>
                <a:pt x="698150" y="150948"/>
              </a:lnTo>
              <a:lnTo>
                <a:pt x="698150" y="22150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FF50F2-3A79-41F0-A75D-FC65B1E4511B}">
      <dsp:nvSpPr>
        <dsp:cNvPr id="0" name=""/>
        <dsp:cNvSpPr/>
      </dsp:nvSpPr>
      <dsp:spPr>
        <a:xfrm>
          <a:off x="4721027" y="4715268"/>
          <a:ext cx="91440" cy="2215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150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6461F1-09D9-427F-9D20-C89E147664B0}">
      <dsp:nvSpPr>
        <dsp:cNvPr id="0" name=""/>
        <dsp:cNvSpPr/>
      </dsp:nvSpPr>
      <dsp:spPr>
        <a:xfrm>
          <a:off x="4721027" y="4010136"/>
          <a:ext cx="91440" cy="2215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150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ADA56-B74C-476F-BD57-2BC4B579F398}">
      <dsp:nvSpPr>
        <dsp:cNvPr id="0" name=""/>
        <dsp:cNvSpPr/>
      </dsp:nvSpPr>
      <dsp:spPr>
        <a:xfrm>
          <a:off x="4721027" y="3305003"/>
          <a:ext cx="91440" cy="2215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150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B09C0D-8C76-45C2-9410-0423EC764001}">
      <dsp:nvSpPr>
        <dsp:cNvPr id="0" name=""/>
        <dsp:cNvSpPr/>
      </dsp:nvSpPr>
      <dsp:spPr>
        <a:xfrm>
          <a:off x="4721027" y="2599871"/>
          <a:ext cx="91440" cy="2215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150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E4C219-595D-4ECC-A387-D5F62C4D59F7}">
      <dsp:nvSpPr>
        <dsp:cNvPr id="0" name=""/>
        <dsp:cNvSpPr/>
      </dsp:nvSpPr>
      <dsp:spPr>
        <a:xfrm>
          <a:off x="4721027" y="1894738"/>
          <a:ext cx="91440" cy="2215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150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3119B5-50AC-4E41-9682-00274820A186}">
      <dsp:nvSpPr>
        <dsp:cNvPr id="0" name=""/>
        <dsp:cNvSpPr/>
      </dsp:nvSpPr>
      <dsp:spPr>
        <a:xfrm>
          <a:off x="4721027" y="1189606"/>
          <a:ext cx="91440" cy="2215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150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14DFB5-91FD-47B3-9147-FD13315792A8}">
      <dsp:nvSpPr>
        <dsp:cNvPr id="0" name=""/>
        <dsp:cNvSpPr/>
      </dsp:nvSpPr>
      <dsp:spPr>
        <a:xfrm>
          <a:off x="4766747" y="484474"/>
          <a:ext cx="232716" cy="221504"/>
        </a:xfrm>
        <a:custGeom>
          <a:avLst/>
          <a:gdLst/>
          <a:ahLst/>
          <a:cxnLst/>
          <a:rect l="0" t="0" r="0" b="0"/>
          <a:pathLst>
            <a:path>
              <a:moveTo>
                <a:pt x="232716" y="0"/>
              </a:moveTo>
              <a:lnTo>
                <a:pt x="232716" y="150948"/>
              </a:lnTo>
              <a:lnTo>
                <a:pt x="0" y="150948"/>
              </a:lnTo>
              <a:lnTo>
                <a:pt x="0" y="22150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2DFA48-D2CD-4E94-89B1-DD0013B51035}">
      <dsp:nvSpPr>
        <dsp:cNvPr id="0" name=""/>
        <dsp:cNvSpPr/>
      </dsp:nvSpPr>
      <dsp:spPr>
        <a:xfrm>
          <a:off x="2439577" y="1189606"/>
          <a:ext cx="1447261" cy="2388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325"/>
              </a:lnTo>
              <a:lnTo>
                <a:pt x="1447261" y="168325"/>
              </a:lnTo>
              <a:lnTo>
                <a:pt x="1447261" y="238880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6028DE-71D3-4661-809D-77156A1BC5E3}">
      <dsp:nvSpPr>
        <dsp:cNvPr id="0" name=""/>
        <dsp:cNvSpPr/>
      </dsp:nvSpPr>
      <dsp:spPr>
        <a:xfrm>
          <a:off x="2439577" y="1189606"/>
          <a:ext cx="465433" cy="2215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0948"/>
              </a:lnTo>
              <a:lnTo>
                <a:pt x="465433" y="150948"/>
              </a:lnTo>
              <a:lnTo>
                <a:pt x="465433" y="22150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15319A-494B-4A04-BDCA-88FE516F1164}">
      <dsp:nvSpPr>
        <dsp:cNvPr id="0" name=""/>
        <dsp:cNvSpPr/>
      </dsp:nvSpPr>
      <dsp:spPr>
        <a:xfrm>
          <a:off x="1974143" y="1189606"/>
          <a:ext cx="465433" cy="221504"/>
        </a:xfrm>
        <a:custGeom>
          <a:avLst/>
          <a:gdLst/>
          <a:ahLst/>
          <a:cxnLst/>
          <a:rect l="0" t="0" r="0" b="0"/>
          <a:pathLst>
            <a:path>
              <a:moveTo>
                <a:pt x="465433" y="0"/>
              </a:moveTo>
              <a:lnTo>
                <a:pt x="465433" y="150948"/>
              </a:lnTo>
              <a:lnTo>
                <a:pt x="0" y="150948"/>
              </a:lnTo>
              <a:lnTo>
                <a:pt x="0" y="22150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58A18C-B73E-4CA6-9505-EC8DECC2BA14}">
      <dsp:nvSpPr>
        <dsp:cNvPr id="0" name=""/>
        <dsp:cNvSpPr/>
      </dsp:nvSpPr>
      <dsp:spPr>
        <a:xfrm>
          <a:off x="997556" y="2599871"/>
          <a:ext cx="91440" cy="2215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150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A5E1AC-97A4-4742-9C97-FCC8E61B84DD}">
      <dsp:nvSpPr>
        <dsp:cNvPr id="0" name=""/>
        <dsp:cNvSpPr/>
      </dsp:nvSpPr>
      <dsp:spPr>
        <a:xfrm>
          <a:off x="997556" y="1894738"/>
          <a:ext cx="91440" cy="2215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150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90F590-057A-4957-A45A-9C99AD08BD6F}">
      <dsp:nvSpPr>
        <dsp:cNvPr id="0" name=""/>
        <dsp:cNvSpPr/>
      </dsp:nvSpPr>
      <dsp:spPr>
        <a:xfrm>
          <a:off x="1043276" y="1189606"/>
          <a:ext cx="1396301" cy="221504"/>
        </a:xfrm>
        <a:custGeom>
          <a:avLst/>
          <a:gdLst/>
          <a:ahLst/>
          <a:cxnLst/>
          <a:rect l="0" t="0" r="0" b="0"/>
          <a:pathLst>
            <a:path>
              <a:moveTo>
                <a:pt x="1396301" y="0"/>
              </a:moveTo>
              <a:lnTo>
                <a:pt x="1396301" y="150948"/>
              </a:lnTo>
              <a:lnTo>
                <a:pt x="0" y="150948"/>
              </a:lnTo>
              <a:lnTo>
                <a:pt x="0" y="22150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52264F-9FDD-4EAD-B78D-7424E2DDEB1E}">
      <dsp:nvSpPr>
        <dsp:cNvPr id="0" name=""/>
        <dsp:cNvSpPr/>
      </dsp:nvSpPr>
      <dsp:spPr>
        <a:xfrm>
          <a:off x="2439577" y="484474"/>
          <a:ext cx="2559886" cy="221504"/>
        </a:xfrm>
        <a:custGeom>
          <a:avLst/>
          <a:gdLst/>
          <a:ahLst/>
          <a:cxnLst/>
          <a:rect l="0" t="0" r="0" b="0"/>
          <a:pathLst>
            <a:path>
              <a:moveTo>
                <a:pt x="2559886" y="0"/>
              </a:moveTo>
              <a:lnTo>
                <a:pt x="2559886" y="150948"/>
              </a:lnTo>
              <a:lnTo>
                <a:pt x="0" y="150948"/>
              </a:lnTo>
              <a:lnTo>
                <a:pt x="0" y="22150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E245DF-B8E2-403A-A8BD-B02AD26EB000}">
      <dsp:nvSpPr>
        <dsp:cNvPr id="0" name=""/>
        <dsp:cNvSpPr/>
      </dsp:nvSpPr>
      <dsp:spPr>
        <a:xfrm>
          <a:off x="4618654" y="846"/>
          <a:ext cx="761619" cy="48362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739E82D-0208-4BDE-89FA-5D2027B929D4}">
      <dsp:nvSpPr>
        <dsp:cNvPr id="0" name=""/>
        <dsp:cNvSpPr/>
      </dsp:nvSpPr>
      <dsp:spPr>
        <a:xfrm>
          <a:off x="4703278" y="81239"/>
          <a:ext cx="761619" cy="4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Interim Executive Director</a:t>
          </a:r>
        </a:p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 Courtney Jarboe</a:t>
          </a:r>
        </a:p>
      </dsp:txBody>
      <dsp:txXfrm>
        <a:off x="4717443" y="95404"/>
        <a:ext cx="733289" cy="455298"/>
      </dsp:txXfrm>
    </dsp:sp>
    <dsp:sp modelId="{E01FA410-D534-4EA3-96EC-365E5AE58C30}">
      <dsp:nvSpPr>
        <dsp:cNvPr id="0" name=""/>
        <dsp:cNvSpPr/>
      </dsp:nvSpPr>
      <dsp:spPr>
        <a:xfrm>
          <a:off x="2058768" y="705978"/>
          <a:ext cx="761619" cy="483628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B16BBC2-E2A8-4936-A465-799C877384D4}">
      <dsp:nvSpPr>
        <dsp:cNvPr id="0" name=""/>
        <dsp:cNvSpPr/>
      </dsp:nvSpPr>
      <dsp:spPr>
        <a:xfrm>
          <a:off x="2143392" y="786371"/>
          <a:ext cx="761619" cy="4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Chief of Staff</a:t>
          </a:r>
        </a:p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Linnea Anderson</a:t>
          </a:r>
        </a:p>
      </dsp:txBody>
      <dsp:txXfrm>
        <a:off x="2157557" y="800536"/>
        <a:ext cx="733289" cy="455298"/>
      </dsp:txXfrm>
    </dsp:sp>
    <dsp:sp modelId="{A715D911-FCD0-408B-87B5-B5A763D239F1}">
      <dsp:nvSpPr>
        <dsp:cNvPr id="0" name=""/>
        <dsp:cNvSpPr/>
      </dsp:nvSpPr>
      <dsp:spPr>
        <a:xfrm>
          <a:off x="662466" y="1411110"/>
          <a:ext cx="761619" cy="483628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9755532-09A9-49AB-AC3C-96798758FC43}">
      <dsp:nvSpPr>
        <dsp:cNvPr id="0" name=""/>
        <dsp:cNvSpPr/>
      </dsp:nvSpPr>
      <dsp:spPr>
        <a:xfrm>
          <a:off x="747090" y="1491503"/>
          <a:ext cx="761619" cy="4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HRPP Operations Manager</a:t>
          </a:r>
        </a:p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Sarah Wanserski</a:t>
          </a:r>
        </a:p>
      </dsp:txBody>
      <dsp:txXfrm>
        <a:off x="761255" y="1505668"/>
        <a:ext cx="733289" cy="455298"/>
      </dsp:txXfrm>
    </dsp:sp>
    <dsp:sp modelId="{F907E2DD-DAE9-4345-B325-45E0C814DE84}">
      <dsp:nvSpPr>
        <dsp:cNvPr id="0" name=""/>
        <dsp:cNvSpPr/>
      </dsp:nvSpPr>
      <dsp:spPr>
        <a:xfrm>
          <a:off x="662466" y="2116243"/>
          <a:ext cx="761619" cy="483628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389F49E-C082-4ABA-B468-2D1C62B6FB04}">
      <dsp:nvSpPr>
        <dsp:cNvPr id="0" name=""/>
        <dsp:cNvSpPr/>
      </dsp:nvSpPr>
      <dsp:spPr>
        <a:xfrm>
          <a:off x="747090" y="2196636"/>
          <a:ext cx="761619" cy="4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Office Specialist Kailynn Blanchard            </a:t>
          </a:r>
        </a:p>
      </dsp:txBody>
      <dsp:txXfrm>
        <a:off x="761255" y="2210801"/>
        <a:ext cx="733289" cy="455298"/>
      </dsp:txXfrm>
    </dsp:sp>
    <dsp:sp modelId="{3D526FB5-8D83-4C90-AE01-B5609D38AD8E}">
      <dsp:nvSpPr>
        <dsp:cNvPr id="0" name=""/>
        <dsp:cNvSpPr/>
      </dsp:nvSpPr>
      <dsp:spPr>
        <a:xfrm>
          <a:off x="662466" y="2821375"/>
          <a:ext cx="761619" cy="483628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8D4CF8-1338-4E9E-A4D0-353A8EBDFDF0}">
      <dsp:nvSpPr>
        <dsp:cNvPr id="0" name=""/>
        <dsp:cNvSpPr/>
      </dsp:nvSpPr>
      <dsp:spPr>
        <a:xfrm>
          <a:off x="747090" y="2901768"/>
          <a:ext cx="761619" cy="4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Office Specialist </a:t>
          </a:r>
        </a:p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Katie Hayes</a:t>
          </a:r>
        </a:p>
      </dsp:txBody>
      <dsp:txXfrm>
        <a:off x="761255" y="2915933"/>
        <a:ext cx="733289" cy="455298"/>
      </dsp:txXfrm>
    </dsp:sp>
    <dsp:sp modelId="{CE504D55-75FE-478C-9C51-9EABF66221C7}">
      <dsp:nvSpPr>
        <dsp:cNvPr id="0" name=""/>
        <dsp:cNvSpPr/>
      </dsp:nvSpPr>
      <dsp:spPr>
        <a:xfrm>
          <a:off x="1593334" y="1411110"/>
          <a:ext cx="761619" cy="483628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AE51BA7-DE61-4ECB-A3F9-61FD590A7E02}">
      <dsp:nvSpPr>
        <dsp:cNvPr id="0" name=""/>
        <dsp:cNvSpPr/>
      </dsp:nvSpPr>
      <dsp:spPr>
        <a:xfrm>
          <a:off x="1677958" y="1491503"/>
          <a:ext cx="761619" cy="4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solidFill>
                <a:schemeClr val="tx1"/>
              </a:solidFill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Sr. Operations Analyst Reporting </a:t>
          </a:r>
        </a:p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solidFill>
                <a:schemeClr val="tx1"/>
              </a:solidFill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Julie Quinn</a:t>
          </a:r>
        </a:p>
      </dsp:txBody>
      <dsp:txXfrm>
        <a:off x="1692123" y="1505668"/>
        <a:ext cx="733289" cy="455298"/>
      </dsp:txXfrm>
    </dsp:sp>
    <dsp:sp modelId="{B38D9894-4139-40F9-89C8-D012FD099AA1}">
      <dsp:nvSpPr>
        <dsp:cNvPr id="0" name=""/>
        <dsp:cNvSpPr/>
      </dsp:nvSpPr>
      <dsp:spPr>
        <a:xfrm>
          <a:off x="2524202" y="1411110"/>
          <a:ext cx="761619" cy="483628"/>
        </a:xfrm>
        <a:prstGeom prst="roundRect">
          <a:avLst>
            <a:gd name="adj" fmla="val 10000"/>
          </a:avLst>
        </a:prstGeom>
        <a:solidFill>
          <a:srgbClr val="008080"/>
        </a:soli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463E911-73B1-40EE-9560-F1169712D57E}">
      <dsp:nvSpPr>
        <dsp:cNvPr id="0" name=""/>
        <dsp:cNvSpPr/>
      </dsp:nvSpPr>
      <dsp:spPr>
        <a:xfrm>
          <a:off x="2608826" y="1491503"/>
          <a:ext cx="761619" cy="4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Community Relations Specialist   </a:t>
          </a:r>
        </a:p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Bethany Hansen  (.5 FTE)</a:t>
          </a:r>
        </a:p>
      </dsp:txBody>
      <dsp:txXfrm>
        <a:off x="2622991" y="1505668"/>
        <a:ext cx="733289" cy="455298"/>
      </dsp:txXfrm>
    </dsp:sp>
    <dsp:sp modelId="{CBF951E0-6F5E-4128-8E43-E2F540FD1F1A}">
      <dsp:nvSpPr>
        <dsp:cNvPr id="0" name=""/>
        <dsp:cNvSpPr/>
      </dsp:nvSpPr>
      <dsp:spPr>
        <a:xfrm>
          <a:off x="3506029" y="1428487"/>
          <a:ext cx="761619" cy="483628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FFF8AA2-B741-4BF9-AF13-45C2DC1C6527}">
      <dsp:nvSpPr>
        <dsp:cNvPr id="0" name=""/>
        <dsp:cNvSpPr/>
      </dsp:nvSpPr>
      <dsp:spPr>
        <a:xfrm>
          <a:off x="3590654" y="1508880"/>
          <a:ext cx="761619" cy="4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Sr. IRB Analyst     Angela </a:t>
          </a:r>
          <a:r>
            <a:rPr lang="en-US" sz="650" b="0" kern="120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Gerend</a:t>
          </a:r>
          <a:endParaRPr lang="en-US" sz="650" kern="1200" dirty="0"/>
        </a:p>
      </dsp:txBody>
      <dsp:txXfrm>
        <a:off x="3604819" y="1523045"/>
        <a:ext cx="733289" cy="455298"/>
      </dsp:txXfrm>
    </dsp:sp>
    <dsp:sp modelId="{8B6618D9-11ED-457D-952F-244B2103898F}">
      <dsp:nvSpPr>
        <dsp:cNvPr id="0" name=""/>
        <dsp:cNvSpPr/>
      </dsp:nvSpPr>
      <dsp:spPr>
        <a:xfrm>
          <a:off x="4385937" y="705978"/>
          <a:ext cx="761619" cy="483628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ACABEB3-35AE-4513-8400-8C062D3E5F92}">
      <dsp:nvSpPr>
        <dsp:cNvPr id="0" name=""/>
        <dsp:cNvSpPr/>
      </dsp:nvSpPr>
      <dsp:spPr>
        <a:xfrm>
          <a:off x="4470562" y="786371"/>
          <a:ext cx="761619" cy="4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IRB Assistant Director </a:t>
          </a:r>
        </a:p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Felicia Mroczkowski</a:t>
          </a:r>
        </a:p>
      </dsp:txBody>
      <dsp:txXfrm>
        <a:off x="4484727" y="800536"/>
        <a:ext cx="733289" cy="455298"/>
      </dsp:txXfrm>
    </dsp:sp>
    <dsp:sp modelId="{479D7BE7-A534-4E47-8490-41B423507D18}">
      <dsp:nvSpPr>
        <dsp:cNvPr id="0" name=""/>
        <dsp:cNvSpPr/>
      </dsp:nvSpPr>
      <dsp:spPr>
        <a:xfrm>
          <a:off x="4385937" y="1411110"/>
          <a:ext cx="761619" cy="483628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EE8AEC7-DB7F-441C-8927-557B3D0AA941}">
      <dsp:nvSpPr>
        <dsp:cNvPr id="0" name=""/>
        <dsp:cNvSpPr/>
      </dsp:nvSpPr>
      <dsp:spPr>
        <a:xfrm>
          <a:off x="4470562" y="1491503"/>
          <a:ext cx="761619" cy="4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Sr. IRB Analyst          Clinton Dietrich</a:t>
          </a:r>
        </a:p>
      </dsp:txBody>
      <dsp:txXfrm>
        <a:off x="4484727" y="1505668"/>
        <a:ext cx="733289" cy="455298"/>
      </dsp:txXfrm>
    </dsp:sp>
    <dsp:sp modelId="{E35F8442-BFE1-45A5-9051-69B09133A5D9}">
      <dsp:nvSpPr>
        <dsp:cNvPr id="0" name=""/>
        <dsp:cNvSpPr/>
      </dsp:nvSpPr>
      <dsp:spPr>
        <a:xfrm>
          <a:off x="4385937" y="2116243"/>
          <a:ext cx="761619" cy="483628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A68409-2164-467A-8505-9A2D4967910D}">
      <dsp:nvSpPr>
        <dsp:cNvPr id="0" name=""/>
        <dsp:cNvSpPr/>
      </dsp:nvSpPr>
      <dsp:spPr>
        <a:xfrm>
          <a:off x="4470562" y="2196636"/>
          <a:ext cx="761619" cy="4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Sr. IRB Analyst    Brandy Harrington </a:t>
          </a:r>
        </a:p>
      </dsp:txBody>
      <dsp:txXfrm>
        <a:off x="4484727" y="2210801"/>
        <a:ext cx="733289" cy="455298"/>
      </dsp:txXfrm>
    </dsp:sp>
    <dsp:sp modelId="{D32AE3D2-8DB7-43FD-806B-2FC97701803E}">
      <dsp:nvSpPr>
        <dsp:cNvPr id="0" name=""/>
        <dsp:cNvSpPr/>
      </dsp:nvSpPr>
      <dsp:spPr>
        <a:xfrm>
          <a:off x="4385937" y="2821375"/>
          <a:ext cx="761619" cy="483628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8F132D-D375-4B32-ABCF-D30B3ED060AC}">
      <dsp:nvSpPr>
        <dsp:cNvPr id="0" name=""/>
        <dsp:cNvSpPr/>
      </dsp:nvSpPr>
      <dsp:spPr>
        <a:xfrm>
          <a:off x="4470562" y="2901768"/>
          <a:ext cx="761619" cy="4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IRB Analyst II </a:t>
          </a:r>
        </a:p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Laura Conger</a:t>
          </a:r>
        </a:p>
      </dsp:txBody>
      <dsp:txXfrm>
        <a:off x="4484727" y="2915933"/>
        <a:ext cx="733289" cy="455298"/>
      </dsp:txXfrm>
    </dsp:sp>
    <dsp:sp modelId="{376CEA62-D1D8-4EBF-BA8F-A3923EE51B83}">
      <dsp:nvSpPr>
        <dsp:cNvPr id="0" name=""/>
        <dsp:cNvSpPr/>
      </dsp:nvSpPr>
      <dsp:spPr>
        <a:xfrm>
          <a:off x="4385937" y="3526507"/>
          <a:ext cx="761619" cy="483628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E2CF235-59B4-4A52-A7CB-450EC2EC0882}">
      <dsp:nvSpPr>
        <dsp:cNvPr id="0" name=""/>
        <dsp:cNvSpPr/>
      </dsp:nvSpPr>
      <dsp:spPr>
        <a:xfrm>
          <a:off x="4470562" y="3606901"/>
          <a:ext cx="761619" cy="4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IRB Analyst II          Dylan Olson</a:t>
          </a:r>
        </a:p>
      </dsp:txBody>
      <dsp:txXfrm>
        <a:off x="4484727" y="3621066"/>
        <a:ext cx="733289" cy="455298"/>
      </dsp:txXfrm>
    </dsp:sp>
    <dsp:sp modelId="{D83F3739-E7A4-4E8D-8C72-3E2C167F9453}">
      <dsp:nvSpPr>
        <dsp:cNvPr id="0" name=""/>
        <dsp:cNvSpPr/>
      </dsp:nvSpPr>
      <dsp:spPr>
        <a:xfrm>
          <a:off x="4385937" y="4231640"/>
          <a:ext cx="761619" cy="483628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49DEC9-8C0E-43FC-A387-FA597B927692}">
      <dsp:nvSpPr>
        <dsp:cNvPr id="0" name=""/>
        <dsp:cNvSpPr/>
      </dsp:nvSpPr>
      <dsp:spPr>
        <a:xfrm>
          <a:off x="4470562" y="4312033"/>
          <a:ext cx="761619" cy="4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IRB Analyst        Misi Stine</a:t>
          </a:r>
        </a:p>
      </dsp:txBody>
      <dsp:txXfrm>
        <a:off x="4484727" y="4326198"/>
        <a:ext cx="733289" cy="455298"/>
      </dsp:txXfrm>
    </dsp:sp>
    <dsp:sp modelId="{4B7F6B3D-4F9E-4843-B7FC-C32801AB1925}">
      <dsp:nvSpPr>
        <dsp:cNvPr id="0" name=""/>
        <dsp:cNvSpPr/>
      </dsp:nvSpPr>
      <dsp:spPr>
        <a:xfrm>
          <a:off x="4385937" y="4936772"/>
          <a:ext cx="761619" cy="483628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3EDC47-2CB7-48E8-AB92-622EC81350B2}">
      <dsp:nvSpPr>
        <dsp:cNvPr id="0" name=""/>
        <dsp:cNvSpPr/>
      </dsp:nvSpPr>
      <dsp:spPr>
        <a:xfrm>
          <a:off x="4470562" y="5017165"/>
          <a:ext cx="761619" cy="4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IRB Analyst           Jacob Mobley</a:t>
          </a:r>
        </a:p>
      </dsp:txBody>
      <dsp:txXfrm>
        <a:off x="4484727" y="5031330"/>
        <a:ext cx="733289" cy="455298"/>
      </dsp:txXfrm>
    </dsp:sp>
    <dsp:sp modelId="{5043BD3D-ED31-45EE-8113-B0B1D4C3816C}">
      <dsp:nvSpPr>
        <dsp:cNvPr id="0" name=""/>
        <dsp:cNvSpPr/>
      </dsp:nvSpPr>
      <dsp:spPr>
        <a:xfrm>
          <a:off x="5316805" y="705978"/>
          <a:ext cx="761619" cy="483628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2B896AD-D4B4-47DE-86AF-76C29D6A2DB3}">
      <dsp:nvSpPr>
        <dsp:cNvPr id="0" name=""/>
        <dsp:cNvSpPr/>
      </dsp:nvSpPr>
      <dsp:spPr>
        <a:xfrm>
          <a:off x="5401429" y="786371"/>
          <a:ext cx="761619" cy="4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IRB Reliance Manager      Linnea Rademaker </a:t>
          </a:r>
        </a:p>
      </dsp:txBody>
      <dsp:txXfrm>
        <a:off x="5415594" y="800536"/>
        <a:ext cx="733289" cy="455298"/>
      </dsp:txXfrm>
    </dsp:sp>
    <dsp:sp modelId="{45A84804-AD9C-472A-9961-D9B3B4E5C9B0}">
      <dsp:nvSpPr>
        <dsp:cNvPr id="0" name=""/>
        <dsp:cNvSpPr/>
      </dsp:nvSpPr>
      <dsp:spPr>
        <a:xfrm>
          <a:off x="5316805" y="1411110"/>
          <a:ext cx="761619" cy="483628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0958525-8089-48E9-9265-674F7A7AC00D}">
      <dsp:nvSpPr>
        <dsp:cNvPr id="0" name=""/>
        <dsp:cNvSpPr/>
      </dsp:nvSpPr>
      <dsp:spPr>
        <a:xfrm>
          <a:off x="5401429" y="1491503"/>
          <a:ext cx="761619" cy="4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Sr. IRB Analyst   Jeffery Perkey</a:t>
          </a:r>
        </a:p>
      </dsp:txBody>
      <dsp:txXfrm>
        <a:off x="5415594" y="1505668"/>
        <a:ext cx="733289" cy="455298"/>
      </dsp:txXfrm>
    </dsp:sp>
    <dsp:sp modelId="{82668233-BC75-420F-AF14-B0B29FED7DBA}">
      <dsp:nvSpPr>
        <dsp:cNvPr id="0" name=""/>
        <dsp:cNvSpPr/>
      </dsp:nvSpPr>
      <dsp:spPr>
        <a:xfrm>
          <a:off x="5316805" y="2116243"/>
          <a:ext cx="761619" cy="483628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5630EFD-0A38-46FB-B6C5-7039BD9D4F7F}">
      <dsp:nvSpPr>
        <dsp:cNvPr id="0" name=""/>
        <dsp:cNvSpPr/>
      </dsp:nvSpPr>
      <dsp:spPr>
        <a:xfrm>
          <a:off x="5401429" y="2196636"/>
          <a:ext cx="761619" cy="4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Sr, IRB Analyst</a:t>
          </a:r>
        </a:p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Andrew Allen</a:t>
          </a:r>
        </a:p>
      </dsp:txBody>
      <dsp:txXfrm>
        <a:off x="5415594" y="2210801"/>
        <a:ext cx="733289" cy="455298"/>
      </dsp:txXfrm>
    </dsp:sp>
    <dsp:sp modelId="{1FC6EEA3-290C-4798-8761-96165927C78B}">
      <dsp:nvSpPr>
        <dsp:cNvPr id="0" name=""/>
        <dsp:cNvSpPr/>
      </dsp:nvSpPr>
      <dsp:spPr>
        <a:xfrm>
          <a:off x="5316805" y="2821375"/>
          <a:ext cx="761619" cy="483628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0E82D3-B318-497B-8211-58B286298A15}">
      <dsp:nvSpPr>
        <dsp:cNvPr id="0" name=""/>
        <dsp:cNvSpPr/>
      </dsp:nvSpPr>
      <dsp:spPr>
        <a:xfrm>
          <a:off x="5401429" y="2901768"/>
          <a:ext cx="761619" cy="4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IRB Analyst II </a:t>
          </a:r>
        </a:p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Brione Warner</a:t>
          </a:r>
        </a:p>
      </dsp:txBody>
      <dsp:txXfrm>
        <a:off x="5415594" y="2915933"/>
        <a:ext cx="733289" cy="455298"/>
      </dsp:txXfrm>
    </dsp:sp>
    <dsp:sp modelId="{31383605-D9E5-46EA-953D-65A4EEB5DCE4}">
      <dsp:nvSpPr>
        <dsp:cNvPr id="0" name=""/>
        <dsp:cNvSpPr/>
      </dsp:nvSpPr>
      <dsp:spPr>
        <a:xfrm>
          <a:off x="5316805" y="3526507"/>
          <a:ext cx="761619" cy="483628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331728-46AD-4DCE-AB4F-1A99DB8DECF1}">
      <dsp:nvSpPr>
        <dsp:cNvPr id="0" name=""/>
        <dsp:cNvSpPr/>
      </dsp:nvSpPr>
      <dsp:spPr>
        <a:xfrm>
          <a:off x="5401429" y="3606901"/>
          <a:ext cx="761619" cy="4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IRB Analyst </a:t>
          </a:r>
        </a:p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Katie Bridges</a:t>
          </a:r>
        </a:p>
      </dsp:txBody>
      <dsp:txXfrm>
        <a:off x="5415594" y="3621066"/>
        <a:ext cx="733289" cy="455298"/>
      </dsp:txXfrm>
    </dsp:sp>
    <dsp:sp modelId="{6540FD69-E0F7-47AA-9D28-3B7A31B5B3EA}">
      <dsp:nvSpPr>
        <dsp:cNvPr id="0" name=""/>
        <dsp:cNvSpPr/>
      </dsp:nvSpPr>
      <dsp:spPr>
        <a:xfrm>
          <a:off x="5316805" y="4231640"/>
          <a:ext cx="761619" cy="483628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C47CA34-4B1E-497C-9B18-E65C39CB99C9}">
      <dsp:nvSpPr>
        <dsp:cNvPr id="0" name=""/>
        <dsp:cNvSpPr/>
      </dsp:nvSpPr>
      <dsp:spPr>
        <a:xfrm>
          <a:off x="5401429" y="4312033"/>
          <a:ext cx="761619" cy="4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IRB Analyst             Jayden Myles</a:t>
          </a:r>
        </a:p>
      </dsp:txBody>
      <dsp:txXfrm>
        <a:off x="5415594" y="4326198"/>
        <a:ext cx="733289" cy="455298"/>
      </dsp:txXfrm>
    </dsp:sp>
    <dsp:sp modelId="{C9A2DF06-0B4A-4F7D-98AB-E72D30DA8F8E}">
      <dsp:nvSpPr>
        <dsp:cNvPr id="0" name=""/>
        <dsp:cNvSpPr/>
      </dsp:nvSpPr>
      <dsp:spPr>
        <a:xfrm>
          <a:off x="5316805" y="4936772"/>
          <a:ext cx="761619" cy="483628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737C220-5A46-4FCA-A87B-2B858DE19C8A}">
      <dsp:nvSpPr>
        <dsp:cNvPr id="0" name=""/>
        <dsp:cNvSpPr/>
      </dsp:nvSpPr>
      <dsp:spPr>
        <a:xfrm>
          <a:off x="5401429" y="5017165"/>
          <a:ext cx="761619" cy="4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IRB Analyst</a:t>
          </a:r>
        </a:p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Ataya Blanchard</a:t>
          </a:r>
        </a:p>
      </dsp:txBody>
      <dsp:txXfrm>
        <a:off x="5415594" y="5031330"/>
        <a:ext cx="733289" cy="455298"/>
      </dsp:txXfrm>
    </dsp:sp>
    <dsp:sp modelId="{A35AE1B6-7B81-4A87-96A0-75733B2D9219}">
      <dsp:nvSpPr>
        <dsp:cNvPr id="0" name=""/>
        <dsp:cNvSpPr/>
      </dsp:nvSpPr>
      <dsp:spPr>
        <a:xfrm>
          <a:off x="6247673" y="705978"/>
          <a:ext cx="761619" cy="483628"/>
        </a:xfrm>
        <a:prstGeom prst="roundRect">
          <a:avLst>
            <a:gd name="adj" fmla="val 10000"/>
          </a:avLst>
        </a:prstGeom>
        <a:solidFill>
          <a:srgbClr val="00808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1F6EF0-79D2-4966-BA3B-3BF1F433B673}">
      <dsp:nvSpPr>
        <dsp:cNvPr id="0" name=""/>
        <dsp:cNvSpPr/>
      </dsp:nvSpPr>
      <dsp:spPr>
        <a:xfrm>
          <a:off x="6332297" y="786371"/>
          <a:ext cx="761619" cy="4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Director, HRPP QA               Jessy Thomas</a:t>
          </a:r>
        </a:p>
      </dsp:txBody>
      <dsp:txXfrm>
        <a:off x="6346462" y="800536"/>
        <a:ext cx="733289" cy="455298"/>
      </dsp:txXfrm>
    </dsp:sp>
    <dsp:sp modelId="{571BA570-979A-4A78-BEC4-AD21559C5BD7}">
      <dsp:nvSpPr>
        <dsp:cNvPr id="0" name=""/>
        <dsp:cNvSpPr/>
      </dsp:nvSpPr>
      <dsp:spPr>
        <a:xfrm>
          <a:off x="6247673" y="1411110"/>
          <a:ext cx="761619" cy="483628"/>
        </a:xfrm>
        <a:prstGeom prst="roundRect">
          <a:avLst>
            <a:gd name="adj" fmla="val 10000"/>
          </a:avLst>
        </a:prstGeom>
        <a:solidFill>
          <a:srgbClr val="00808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B46448-3B14-48C3-BF7E-8C12E9D23B3F}">
      <dsp:nvSpPr>
        <dsp:cNvPr id="0" name=""/>
        <dsp:cNvSpPr/>
      </dsp:nvSpPr>
      <dsp:spPr>
        <a:xfrm>
          <a:off x="6332297" y="1491503"/>
          <a:ext cx="761619" cy="4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Sr. Clinical Research Quality Analyst      Susanna Kennedy</a:t>
          </a:r>
        </a:p>
      </dsp:txBody>
      <dsp:txXfrm>
        <a:off x="6346462" y="1505668"/>
        <a:ext cx="733289" cy="455298"/>
      </dsp:txXfrm>
    </dsp:sp>
    <dsp:sp modelId="{9AC43EFC-9BCD-4C95-918E-FFD897D12DE1}">
      <dsp:nvSpPr>
        <dsp:cNvPr id="0" name=""/>
        <dsp:cNvSpPr/>
      </dsp:nvSpPr>
      <dsp:spPr>
        <a:xfrm>
          <a:off x="6247673" y="2116243"/>
          <a:ext cx="761619" cy="483628"/>
        </a:xfrm>
        <a:prstGeom prst="roundRect">
          <a:avLst>
            <a:gd name="adj" fmla="val 10000"/>
          </a:avLst>
        </a:prstGeom>
        <a:solidFill>
          <a:srgbClr val="00808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747497F-03C3-4AC9-9EFB-EEF30580E9B2}">
      <dsp:nvSpPr>
        <dsp:cNvPr id="0" name=""/>
        <dsp:cNvSpPr/>
      </dsp:nvSpPr>
      <dsp:spPr>
        <a:xfrm>
          <a:off x="6332297" y="2196636"/>
          <a:ext cx="761619" cy="4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Sr. Clinical Quality Analyst </a:t>
          </a:r>
        </a:p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Sheila Kelleher </a:t>
          </a:r>
        </a:p>
      </dsp:txBody>
      <dsp:txXfrm>
        <a:off x="6346462" y="2210801"/>
        <a:ext cx="733289" cy="455298"/>
      </dsp:txXfrm>
    </dsp:sp>
    <dsp:sp modelId="{5FA7B1C2-EB5C-4536-9509-27B3979A5876}">
      <dsp:nvSpPr>
        <dsp:cNvPr id="0" name=""/>
        <dsp:cNvSpPr/>
      </dsp:nvSpPr>
      <dsp:spPr>
        <a:xfrm>
          <a:off x="6247673" y="2821375"/>
          <a:ext cx="761619" cy="483628"/>
        </a:xfrm>
        <a:prstGeom prst="roundRect">
          <a:avLst>
            <a:gd name="adj" fmla="val 10000"/>
          </a:avLst>
        </a:prstGeom>
        <a:solidFill>
          <a:srgbClr val="00808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550160-3655-46A5-B45E-8DEADF06455D}">
      <dsp:nvSpPr>
        <dsp:cNvPr id="0" name=""/>
        <dsp:cNvSpPr/>
      </dsp:nvSpPr>
      <dsp:spPr>
        <a:xfrm>
          <a:off x="6332297" y="2901768"/>
          <a:ext cx="761619" cy="4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Community Relations Specialist </a:t>
          </a:r>
        </a:p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Bethany Hansen  (.5 FTE)</a:t>
          </a:r>
        </a:p>
      </dsp:txBody>
      <dsp:txXfrm>
        <a:off x="6346462" y="2915933"/>
        <a:ext cx="733289" cy="455298"/>
      </dsp:txXfrm>
    </dsp:sp>
    <dsp:sp modelId="{9EEA2CA1-44CF-404F-AE8D-E0141C8E9C68}">
      <dsp:nvSpPr>
        <dsp:cNvPr id="0" name=""/>
        <dsp:cNvSpPr/>
      </dsp:nvSpPr>
      <dsp:spPr>
        <a:xfrm>
          <a:off x="6247673" y="3526507"/>
          <a:ext cx="761619" cy="483628"/>
        </a:xfrm>
        <a:prstGeom prst="roundRect">
          <a:avLst>
            <a:gd name="adj" fmla="val 10000"/>
          </a:avLst>
        </a:prstGeom>
        <a:solidFill>
          <a:srgbClr val="00808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B2055FD-ECC0-44FB-99AA-5862D079C62D}">
      <dsp:nvSpPr>
        <dsp:cNvPr id="0" name=""/>
        <dsp:cNvSpPr/>
      </dsp:nvSpPr>
      <dsp:spPr>
        <a:xfrm>
          <a:off x="6332297" y="3606901"/>
          <a:ext cx="761619" cy="4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Sr. Quality Analyst Betsy Swanson</a:t>
          </a:r>
        </a:p>
      </dsp:txBody>
      <dsp:txXfrm>
        <a:off x="6346462" y="3621066"/>
        <a:ext cx="733289" cy="455298"/>
      </dsp:txXfrm>
    </dsp:sp>
    <dsp:sp modelId="{C8FBD0DA-6E87-49A0-B509-532A9FD8BA13}">
      <dsp:nvSpPr>
        <dsp:cNvPr id="0" name=""/>
        <dsp:cNvSpPr/>
      </dsp:nvSpPr>
      <dsp:spPr>
        <a:xfrm>
          <a:off x="6247673" y="4231640"/>
          <a:ext cx="761619" cy="483628"/>
        </a:xfrm>
        <a:prstGeom prst="roundRect">
          <a:avLst>
            <a:gd name="adj" fmla="val 10000"/>
          </a:avLst>
        </a:prstGeom>
        <a:solidFill>
          <a:srgbClr val="00808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B057DE9-5CB5-4143-A042-3D826FCE3970}">
      <dsp:nvSpPr>
        <dsp:cNvPr id="0" name=""/>
        <dsp:cNvSpPr/>
      </dsp:nvSpPr>
      <dsp:spPr>
        <a:xfrm>
          <a:off x="6332297" y="4312033"/>
          <a:ext cx="761619" cy="4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HRPP IND IDE Compliance Specialist       Molly Wiestenberg</a:t>
          </a:r>
        </a:p>
      </dsp:txBody>
      <dsp:txXfrm>
        <a:off x="6346462" y="4326198"/>
        <a:ext cx="733289" cy="455298"/>
      </dsp:txXfrm>
    </dsp:sp>
    <dsp:sp modelId="{EFFACA15-C677-4F54-A651-E8137BDA314B}">
      <dsp:nvSpPr>
        <dsp:cNvPr id="0" name=""/>
        <dsp:cNvSpPr/>
      </dsp:nvSpPr>
      <dsp:spPr>
        <a:xfrm>
          <a:off x="7178541" y="705978"/>
          <a:ext cx="761619" cy="483628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C8FD84D-5145-472D-98D3-12398038FB07}">
      <dsp:nvSpPr>
        <dsp:cNvPr id="0" name=""/>
        <dsp:cNvSpPr/>
      </dsp:nvSpPr>
      <dsp:spPr>
        <a:xfrm>
          <a:off x="7263165" y="786371"/>
          <a:ext cx="761619" cy="4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2889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" b="0" kern="1200" dirty="0">
              <a:latin typeface="Abadi" panose="020B0604020104020204" pitchFamily="34" charset="0"/>
              <a:ea typeface="ADLaM Display" panose="020F0502020204030204" pitchFamily="2" charset="0"/>
              <a:cs typeface="ADLaM Display" panose="020F0502020204030204" pitchFamily="2" charset="0"/>
            </a:rPr>
            <a:t>IND/IDE         Contract Consultant</a:t>
          </a:r>
        </a:p>
      </dsp:txBody>
      <dsp:txXfrm>
        <a:off x="7277330" y="800536"/>
        <a:ext cx="733289" cy="4552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CFD8C384-8CC3-0C49-844C-FC9C7E2890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6195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342946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685891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028837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371783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1714729" algn="l" defTabSz="34294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674" algn="l" defTabSz="34294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620" algn="l" defTabSz="34294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566" algn="l" defTabSz="34294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ranja/Documents/5-resources/ppt/2018%20ppt-with%20R/new/working%20files/graphics_4x3-title-maroon.pn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87400"/>
            <a:ext cx="8001000" cy="1143000"/>
          </a:xfrm>
        </p:spPr>
        <p:txBody>
          <a:bodyPr/>
          <a:lstStyle>
            <a:lvl1pPr algn="l">
              <a:defRPr>
                <a:solidFill>
                  <a:srgbClr val="7A0019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2921000"/>
            <a:ext cx="8001000" cy="60960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46" indent="0">
              <a:buNone/>
              <a:defRPr sz="1800">
                <a:solidFill>
                  <a:srgbClr val="FFFFFF"/>
                </a:solidFill>
              </a:defRPr>
            </a:lvl2pPr>
            <a:lvl3pPr marL="685891" indent="0">
              <a:buNone/>
              <a:defRPr sz="1800">
                <a:solidFill>
                  <a:srgbClr val="FFFFFF"/>
                </a:solidFill>
              </a:defRPr>
            </a:lvl3pPr>
            <a:lvl4pPr marL="1028837" indent="0">
              <a:buNone/>
              <a:defRPr sz="1800">
                <a:solidFill>
                  <a:srgbClr val="FFFFFF"/>
                </a:solidFill>
              </a:defRPr>
            </a:lvl4pPr>
            <a:lvl5pPr marL="1371783" indent="0">
              <a:buNone/>
              <a:defRPr sz="1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Presenter/unit/department name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685800" y="3530600"/>
            <a:ext cx="8001000" cy="508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46" indent="0">
              <a:buNone/>
              <a:defRPr sz="1200">
                <a:solidFill>
                  <a:srgbClr val="FFFFFF"/>
                </a:solidFill>
              </a:defRPr>
            </a:lvl2pPr>
            <a:lvl3pPr marL="685891" indent="0">
              <a:buNone/>
              <a:defRPr sz="1200">
                <a:solidFill>
                  <a:srgbClr val="FFFFFF"/>
                </a:solidFill>
              </a:defRPr>
            </a:lvl3pPr>
            <a:lvl4pPr marL="1028837" indent="0">
              <a:buNone/>
              <a:defRPr sz="1200">
                <a:solidFill>
                  <a:srgbClr val="FFFFFF"/>
                </a:solidFill>
              </a:defRPr>
            </a:lvl4pPr>
            <a:lvl5pPr marL="1371783" indent="0">
              <a:buNone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9" name="graphics_4x3-title-maroon.png" descr="/Users/ranja/Documents/5-resources/ppt/2018 ppt-with R/new/working files/graphics_4x3-title-maroon.png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645152"/>
            <a:ext cx="9144000" cy="2212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702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4520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1" y="304800"/>
            <a:ext cx="56769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9472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90150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3000" b="0" i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46" indent="0">
              <a:buNone/>
              <a:defRPr sz="1400"/>
            </a:lvl2pPr>
            <a:lvl3pPr marL="685891" indent="0">
              <a:buNone/>
              <a:defRPr sz="1200"/>
            </a:lvl3pPr>
            <a:lvl4pPr marL="1028837" indent="0">
              <a:buNone/>
              <a:defRPr sz="1100"/>
            </a:lvl4pPr>
            <a:lvl5pPr marL="1371783" indent="0">
              <a:buNone/>
              <a:defRPr sz="1100"/>
            </a:lvl5pPr>
            <a:lvl6pPr marL="1714729" indent="0">
              <a:buNone/>
              <a:defRPr sz="1100"/>
            </a:lvl6pPr>
            <a:lvl7pPr marL="2057674" indent="0">
              <a:buNone/>
              <a:defRPr sz="1100"/>
            </a:lvl7pPr>
            <a:lvl8pPr marL="2400620" indent="0">
              <a:buNone/>
              <a:defRPr sz="1100"/>
            </a:lvl8pPr>
            <a:lvl9pPr marL="2743566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8933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752600"/>
            <a:ext cx="3810000" cy="3962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3810000" cy="3962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4658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46" indent="0">
              <a:buNone/>
              <a:defRPr sz="1500" b="1"/>
            </a:lvl2pPr>
            <a:lvl3pPr marL="685891" indent="0">
              <a:buNone/>
              <a:defRPr sz="1400" b="1"/>
            </a:lvl3pPr>
            <a:lvl4pPr marL="1028837" indent="0">
              <a:buNone/>
              <a:defRPr sz="1200" b="1"/>
            </a:lvl4pPr>
            <a:lvl5pPr marL="1371783" indent="0">
              <a:buNone/>
              <a:defRPr sz="1200" b="1"/>
            </a:lvl5pPr>
            <a:lvl6pPr marL="1714729" indent="0">
              <a:buNone/>
              <a:defRPr sz="1200" b="1"/>
            </a:lvl6pPr>
            <a:lvl7pPr marL="2057674" indent="0">
              <a:buNone/>
              <a:defRPr sz="1200" b="1"/>
            </a:lvl7pPr>
            <a:lvl8pPr marL="2400620" indent="0">
              <a:buNone/>
              <a:defRPr sz="1200" b="1"/>
            </a:lvl8pPr>
            <a:lvl9pPr marL="2743566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7"/>
            <a:ext cx="4041775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46" indent="0">
              <a:buNone/>
              <a:defRPr sz="1500" b="1"/>
            </a:lvl2pPr>
            <a:lvl3pPr marL="685891" indent="0">
              <a:buNone/>
              <a:defRPr sz="1400" b="1"/>
            </a:lvl3pPr>
            <a:lvl4pPr marL="1028837" indent="0">
              <a:buNone/>
              <a:defRPr sz="1200" b="1"/>
            </a:lvl4pPr>
            <a:lvl5pPr marL="1371783" indent="0">
              <a:buNone/>
              <a:defRPr sz="1200" b="1"/>
            </a:lvl5pPr>
            <a:lvl6pPr marL="1714729" indent="0">
              <a:buNone/>
              <a:defRPr sz="1200" b="1"/>
            </a:lvl6pPr>
            <a:lvl7pPr marL="2057674" indent="0">
              <a:buNone/>
              <a:defRPr sz="1200" b="1"/>
            </a:lvl7pPr>
            <a:lvl8pPr marL="2400620" indent="0">
              <a:buNone/>
              <a:defRPr sz="1200" b="1"/>
            </a:lvl8pPr>
            <a:lvl9pPr marL="2743566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4390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88065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0295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3053"/>
            <a:ext cx="3008313" cy="11620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435104"/>
            <a:ext cx="3008313" cy="4691063"/>
          </a:xfrm>
        </p:spPr>
        <p:txBody>
          <a:bodyPr/>
          <a:lstStyle>
            <a:lvl1pPr marL="0" indent="0">
              <a:buNone/>
              <a:defRPr sz="1100"/>
            </a:lvl1pPr>
            <a:lvl2pPr marL="342946" indent="0">
              <a:buNone/>
              <a:defRPr sz="900"/>
            </a:lvl2pPr>
            <a:lvl3pPr marL="685891" indent="0">
              <a:buNone/>
              <a:defRPr sz="800"/>
            </a:lvl3pPr>
            <a:lvl4pPr marL="1028837" indent="0">
              <a:buNone/>
              <a:defRPr sz="700"/>
            </a:lvl4pPr>
            <a:lvl5pPr marL="1371783" indent="0">
              <a:buNone/>
              <a:defRPr sz="700"/>
            </a:lvl5pPr>
            <a:lvl6pPr marL="1714729" indent="0">
              <a:buNone/>
              <a:defRPr sz="700"/>
            </a:lvl6pPr>
            <a:lvl7pPr marL="2057674" indent="0">
              <a:buNone/>
              <a:defRPr sz="700"/>
            </a:lvl7pPr>
            <a:lvl8pPr marL="2400620" indent="0">
              <a:buNone/>
              <a:defRPr sz="700"/>
            </a:lvl8pPr>
            <a:lvl9pPr marL="2743566" indent="0">
              <a:buNone/>
              <a:defRPr sz="7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09548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46" indent="0">
              <a:buNone/>
              <a:defRPr sz="2100"/>
            </a:lvl2pPr>
            <a:lvl3pPr marL="685891" indent="0">
              <a:buNone/>
              <a:defRPr sz="1800"/>
            </a:lvl3pPr>
            <a:lvl4pPr marL="1028837" indent="0">
              <a:buNone/>
              <a:defRPr sz="1500"/>
            </a:lvl4pPr>
            <a:lvl5pPr marL="1371783" indent="0">
              <a:buNone/>
              <a:defRPr sz="1500"/>
            </a:lvl5pPr>
            <a:lvl6pPr marL="1714729" indent="0">
              <a:buNone/>
              <a:defRPr sz="1500"/>
            </a:lvl6pPr>
            <a:lvl7pPr marL="2057674" indent="0">
              <a:buNone/>
              <a:defRPr sz="1500"/>
            </a:lvl7pPr>
            <a:lvl8pPr marL="2400620" indent="0">
              <a:buNone/>
              <a:defRPr sz="1500"/>
            </a:lvl8pPr>
            <a:lvl9pPr marL="2743566" indent="0">
              <a:buNone/>
              <a:defRPr sz="15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100"/>
            </a:lvl1pPr>
            <a:lvl2pPr marL="342946" indent="0">
              <a:buNone/>
              <a:defRPr sz="900"/>
            </a:lvl2pPr>
            <a:lvl3pPr marL="685891" indent="0">
              <a:buNone/>
              <a:defRPr sz="800"/>
            </a:lvl3pPr>
            <a:lvl4pPr marL="1028837" indent="0">
              <a:buNone/>
              <a:defRPr sz="700"/>
            </a:lvl4pPr>
            <a:lvl5pPr marL="1371783" indent="0">
              <a:buNone/>
              <a:defRPr sz="700"/>
            </a:lvl5pPr>
            <a:lvl6pPr marL="1714729" indent="0">
              <a:buNone/>
              <a:defRPr sz="700"/>
            </a:lvl6pPr>
            <a:lvl7pPr marL="2057674" indent="0">
              <a:buNone/>
              <a:defRPr sz="700"/>
            </a:lvl7pPr>
            <a:lvl8pPr marL="2400620" indent="0">
              <a:buNone/>
              <a:defRPr sz="700"/>
            </a:lvl8pPr>
            <a:lvl9pPr marL="2743566" indent="0">
              <a:buNone/>
              <a:defRPr sz="7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9265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file://localhost/Users/ranja/Documents/5-resources/ppt/2018%20ppt-with%20R/new/working%20files/graphics_4x3-M-maroon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68589" tIns="34295" rIns="68589" bIns="3429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752600"/>
            <a:ext cx="77724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68589" tIns="34295" rIns="68589" bIns="3429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graphics_4x3-M-maroon.png" descr="/Users/ranja/Documents/5-resources/ppt/2018 ppt-with R/new/working files/graphics_4x3-M-maroon.png"/>
          <p:cNvPicPr>
            <a:picLocks noChangeAspect="1"/>
          </p:cNvPicPr>
          <p:nvPr userDrawn="1"/>
        </p:nvPicPr>
        <p:blipFill>
          <a:blip r:embed="rId13" r:link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91656"/>
            <a:ext cx="9144000" cy="4663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300" b="0">
          <a:solidFill>
            <a:srgbClr val="7A0019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A0019"/>
          </a:solidFill>
          <a:latin typeface="Corbel" charset="0"/>
          <a:ea typeface="ＭＳ Ｐゴシック" charset="0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A0019"/>
          </a:solidFill>
          <a:latin typeface="Corbel" charset="0"/>
          <a:ea typeface="ＭＳ Ｐゴシック" charset="0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A0019"/>
          </a:solidFill>
          <a:latin typeface="Corbel" charset="0"/>
          <a:ea typeface="ＭＳ Ｐゴシック" charset="0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A0019"/>
          </a:solidFill>
          <a:latin typeface="Corbel" charset="0"/>
          <a:ea typeface="ＭＳ Ｐゴシック" charset="0"/>
          <a:cs typeface="ＭＳ Ｐゴシック" charset="0"/>
        </a:defRPr>
      </a:lvl5pPr>
      <a:lvl6pPr marL="342946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A0019"/>
          </a:solidFill>
          <a:latin typeface="Arial" charset="0"/>
          <a:ea typeface="ＭＳ Ｐゴシック" charset="0"/>
          <a:cs typeface="ＭＳ Ｐゴシック" charset="0"/>
        </a:defRPr>
      </a:lvl6pPr>
      <a:lvl7pPr marL="685891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A0019"/>
          </a:solidFill>
          <a:latin typeface="Arial" charset="0"/>
          <a:ea typeface="ＭＳ Ｐゴシック" charset="0"/>
          <a:cs typeface="ＭＳ Ｐゴシック" charset="0"/>
        </a:defRPr>
      </a:lvl7pPr>
      <a:lvl8pPr marL="1028837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A0019"/>
          </a:solidFill>
          <a:latin typeface="Arial" charset="0"/>
          <a:ea typeface="ＭＳ Ｐゴシック" charset="0"/>
          <a:cs typeface="ＭＳ Ｐゴシック" charset="0"/>
        </a:defRPr>
      </a:lvl8pPr>
      <a:lvl9pPr marL="1371783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A0019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257209" indent="-257209" algn="l" rtl="0" eaLnBrk="1" fontAlgn="base" hangingPunct="1">
        <a:spcBef>
          <a:spcPct val="20000"/>
        </a:spcBef>
        <a:spcAft>
          <a:spcPct val="0"/>
        </a:spcAft>
        <a:buClr>
          <a:srgbClr val="7A0019"/>
        </a:buClr>
        <a:buChar char="•"/>
        <a:defRPr sz="2400">
          <a:solidFill>
            <a:srgbClr val="595959"/>
          </a:solidFill>
          <a:latin typeface="+mn-lt"/>
          <a:ea typeface="ＭＳ Ｐゴシック" charset="0"/>
          <a:cs typeface="ＭＳ Ｐゴシック" charset="0"/>
        </a:defRPr>
      </a:lvl1pPr>
      <a:lvl2pPr marL="557287" indent="-214341" algn="l" rtl="0" eaLnBrk="1" fontAlgn="base" hangingPunct="1">
        <a:spcBef>
          <a:spcPct val="20000"/>
        </a:spcBef>
        <a:spcAft>
          <a:spcPct val="0"/>
        </a:spcAft>
        <a:buClr>
          <a:srgbClr val="7A0019"/>
        </a:buClr>
        <a:buChar char="–"/>
        <a:defRPr sz="2100">
          <a:solidFill>
            <a:srgbClr val="595959"/>
          </a:solidFill>
          <a:latin typeface="+mn-lt"/>
          <a:ea typeface="ＭＳ Ｐゴシック" charset="0"/>
        </a:defRPr>
      </a:lvl2pPr>
      <a:lvl3pPr marL="857364" indent="-171473" algn="l" rtl="0" eaLnBrk="1" fontAlgn="base" hangingPunct="1">
        <a:spcBef>
          <a:spcPct val="20000"/>
        </a:spcBef>
        <a:spcAft>
          <a:spcPct val="0"/>
        </a:spcAft>
        <a:buClr>
          <a:srgbClr val="7A0019"/>
        </a:buClr>
        <a:buChar char="•"/>
        <a:defRPr sz="1800">
          <a:solidFill>
            <a:srgbClr val="595959"/>
          </a:solidFill>
          <a:latin typeface="+mn-lt"/>
          <a:ea typeface="ＭＳ Ｐゴシック" charset="0"/>
        </a:defRPr>
      </a:lvl3pPr>
      <a:lvl4pPr marL="1200310" indent="-171473" algn="l" rtl="0" eaLnBrk="1" fontAlgn="base" hangingPunct="1">
        <a:spcBef>
          <a:spcPct val="20000"/>
        </a:spcBef>
        <a:spcAft>
          <a:spcPct val="0"/>
        </a:spcAft>
        <a:buClr>
          <a:srgbClr val="7A0019"/>
        </a:buClr>
        <a:buChar char="–"/>
        <a:defRPr sz="1500">
          <a:solidFill>
            <a:srgbClr val="595959"/>
          </a:solidFill>
          <a:latin typeface="+mn-lt"/>
          <a:ea typeface="ＭＳ Ｐゴシック" charset="0"/>
        </a:defRPr>
      </a:lvl4pPr>
      <a:lvl5pPr marL="1543256" indent="-171473" algn="l" rtl="0" eaLnBrk="1" fontAlgn="base" hangingPunct="1">
        <a:spcBef>
          <a:spcPct val="20000"/>
        </a:spcBef>
        <a:spcAft>
          <a:spcPct val="0"/>
        </a:spcAft>
        <a:buClr>
          <a:srgbClr val="7A0019"/>
        </a:buClr>
        <a:buChar char="»"/>
        <a:defRPr sz="1500">
          <a:solidFill>
            <a:srgbClr val="595959"/>
          </a:solidFill>
          <a:latin typeface="+mn-lt"/>
          <a:ea typeface="ＭＳ Ｐゴシック" charset="0"/>
        </a:defRPr>
      </a:lvl5pPr>
      <a:lvl6pPr marL="1886201" indent="-171473" algn="l" rtl="0" eaLnBrk="1" fontAlgn="base" hangingPunct="1">
        <a:spcBef>
          <a:spcPct val="20000"/>
        </a:spcBef>
        <a:spcAft>
          <a:spcPct val="0"/>
        </a:spcAft>
        <a:buClr>
          <a:srgbClr val="7A0019"/>
        </a:buClr>
        <a:buChar char="»"/>
        <a:defRPr sz="1500">
          <a:solidFill>
            <a:schemeClr val="tx1"/>
          </a:solidFill>
          <a:latin typeface="+mn-lt"/>
          <a:ea typeface="+mn-ea"/>
        </a:defRPr>
      </a:lvl6pPr>
      <a:lvl7pPr marL="2229147" indent="-171473" algn="l" rtl="0" eaLnBrk="1" fontAlgn="base" hangingPunct="1">
        <a:spcBef>
          <a:spcPct val="20000"/>
        </a:spcBef>
        <a:spcAft>
          <a:spcPct val="0"/>
        </a:spcAft>
        <a:buClr>
          <a:srgbClr val="7A0019"/>
        </a:buClr>
        <a:buChar char="»"/>
        <a:defRPr sz="1500">
          <a:solidFill>
            <a:schemeClr val="tx1"/>
          </a:solidFill>
          <a:latin typeface="+mn-lt"/>
          <a:ea typeface="+mn-ea"/>
        </a:defRPr>
      </a:lvl7pPr>
      <a:lvl8pPr marL="2572093" indent="-171473" algn="l" rtl="0" eaLnBrk="1" fontAlgn="base" hangingPunct="1">
        <a:spcBef>
          <a:spcPct val="20000"/>
        </a:spcBef>
        <a:spcAft>
          <a:spcPct val="0"/>
        </a:spcAft>
        <a:buClr>
          <a:srgbClr val="7A0019"/>
        </a:buClr>
        <a:buChar char="»"/>
        <a:defRPr sz="1500">
          <a:solidFill>
            <a:schemeClr val="tx1"/>
          </a:solidFill>
          <a:latin typeface="+mn-lt"/>
          <a:ea typeface="+mn-ea"/>
        </a:defRPr>
      </a:lvl8pPr>
      <a:lvl9pPr marL="2915039" indent="-171473" algn="l" rtl="0" eaLnBrk="1" fontAlgn="base" hangingPunct="1">
        <a:spcBef>
          <a:spcPct val="20000"/>
        </a:spcBef>
        <a:spcAft>
          <a:spcPct val="0"/>
        </a:spcAft>
        <a:buClr>
          <a:srgbClr val="7A0019"/>
        </a:buClr>
        <a:buChar char="»"/>
        <a:defRPr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34294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46" algn="l" defTabSz="34294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91" algn="l" defTabSz="34294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837" algn="l" defTabSz="34294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783" algn="l" defTabSz="34294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729" algn="l" defTabSz="34294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674" algn="l" defTabSz="34294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620" algn="l" defTabSz="34294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566" algn="l" defTabSz="34294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804"/>
            <a:ext cx="7772400" cy="457200"/>
          </a:xfrm>
        </p:spPr>
        <p:txBody>
          <a:bodyPr/>
          <a:lstStyle/>
          <a:p>
            <a:pPr algn="ctr"/>
            <a:br>
              <a:rPr lang="en-US" sz="2800" dirty="0">
                <a:latin typeface="Arial Black" panose="020B0A04020102020204" pitchFamily="34" charset="0"/>
              </a:rPr>
            </a:br>
            <a:r>
              <a:rPr lang="en-US" sz="2800" dirty="0">
                <a:latin typeface="Arial Black" panose="020B0A04020102020204" pitchFamily="34" charset="0"/>
              </a:rPr>
              <a:t> </a:t>
            </a:r>
            <a:r>
              <a:rPr lang="en-US" sz="1400" b="1" dirty="0">
                <a:latin typeface="Arial Black" panose="020B0A04020102020204" pitchFamily="34" charset="0"/>
              </a:rPr>
              <a:t>University of Minnesota Human Research Protection Program Components Reporting to the Interim Executive Director </a:t>
            </a:r>
            <a:endParaRPr lang="en-US" sz="1400" dirty="0">
              <a:latin typeface="Arial Black" panose="020B0A04020102020204" pitchFamily="34" charset="0"/>
            </a:endParaRPr>
          </a:p>
        </p:txBody>
      </p:sp>
      <p:graphicFrame>
        <p:nvGraphicFramePr>
          <p:cNvPr id="6" name="Content Placeholder 5" descr="Chart showing hierarchial reporting organization of HRPP office.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2526716"/>
              </p:ext>
            </p:extLst>
          </p:nvPr>
        </p:nvGraphicFramePr>
        <p:xfrm>
          <a:off x="304349" y="822960"/>
          <a:ext cx="8687251" cy="5501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 descr="Yellow marker on a color key for the chart = Operations"/>
          <p:cNvSpPr/>
          <p:nvPr/>
        </p:nvSpPr>
        <p:spPr bwMode="auto">
          <a:xfrm>
            <a:off x="990600" y="5632222"/>
            <a:ext cx="152400" cy="76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5577699"/>
            <a:ext cx="914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Operations: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800" y="5698475"/>
            <a:ext cx="914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IRB: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5782" y="5838519"/>
            <a:ext cx="914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QA/QI: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4349" y="5962746"/>
            <a:ext cx="6100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IND/IDE:</a:t>
            </a:r>
          </a:p>
        </p:txBody>
      </p:sp>
      <p:sp>
        <p:nvSpPr>
          <p:cNvPr id="11" name="Rectangle 10" descr="Blue marker on a color key for the chart = IRB"/>
          <p:cNvSpPr/>
          <p:nvPr/>
        </p:nvSpPr>
        <p:spPr bwMode="auto">
          <a:xfrm>
            <a:off x="990600" y="5780633"/>
            <a:ext cx="152400" cy="762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Rectangle 12" descr="Green marker on a color key for the chart = QA/QI"/>
          <p:cNvSpPr/>
          <p:nvPr/>
        </p:nvSpPr>
        <p:spPr bwMode="auto">
          <a:xfrm>
            <a:off x="990600" y="5913119"/>
            <a:ext cx="152400" cy="76200"/>
          </a:xfrm>
          <a:prstGeom prst="rect">
            <a:avLst/>
          </a:prstGeom>
          <a:solidFill>
            <a:srgbClr val="008080"/>
          </a:solidFill>
          <a:ln w="9525" cap="flat" cmpd="sng" algn="ctr">
            <a:solidFill>
              <a:srgbClr val="00808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" name="Rectangle 15" descr="Grey marker on a color key for the chart = IND/IDE"/>
          <p:cNvSpPr/>
          <p:nvPr/>
        </p:nvSpPr>
        <p:spPr bwMode="auto">
          <a:xfrm>
            <a:off x="990600" y="6034695"/>
            <a:ext cx="152400" cy="8689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27" name="Straight Connector 26" descr="Dotted line, illustrating a reporting line from Sr. IRB Analyst, Angela Gerend, to the Interim Director, Courtney Jarboe. ">
            <a:extLst>
              <a:ext uri="{FF2B5EF4-FFF2-40B4-BE49-F238E27FC236}">
                <a16:creationId xmlns:a16="http://schemas.microsoft.com/office/drawing/2014/main" id="{820D01CC-091C-8699-9512-B739E8BAEAC9}"/>
              </a:ext>
            </a:extLst>
          </p:cNvPr>
          <p:cNvCxnSpPr>
            <a:cxnSpLocks/>
          </p:cNvCxnSpPr>
          <p:nvPr/>
        </p:nvCxnSpPr>
        <p:spPr bwMode="auto">
          <a:xfrm>
            <a:off x="4191000" y="1447800"/>
            <a:ext cx="0" cy="762000"/>
          </a:xfrm>
          <a:prstGeom prst="line">
            <a:avLst/>
          </a:prstGeom>
          <a:ln w="6350">
            <a:solidFill>
              <a:schemeClr val="accent1">
                <a:shade val="95000"/>
                <a:satMod val="105000"/>
              </a:schemeClr>
            </a:solidFill>
            <a:prstDash val="dashDot"/>
            <a:miter lim="800000"/>
            <a:headEnd type="none" w="med" len="med"/>
            <a:tailEnd type="none" w="med" len="med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1299922"/>
      </p:ext>
    </p:extLst>
  </p:cSld>
  <p:clrMapOvr>
    <a:masterClrMapping/>
  </p:clrMapOvr>
</p:sld>
</file>

<file path=ppt/theme/theme1.xml><?xml version="1.0" encoding="utf-8"?>
<a:theme xmlns:a="http://schemas.openxmlformats.org/drawingml/2006/main" name="SVP-regents-PowerPoint-HD-3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D7D9D7"/>
      </a:lt2>
      <a:accent1>
        <a:srgbClr val="7A0019"/>
      </a:accent1>
      <a:accent2>
        <a:srgbClr val="FFCC33"/>
      </a:accent2>
      <a:accent3>
        <a:srgbClr val="C82936"/>
      </a:accent3>
      <a:accent4>
        <a:srgbClr val="003D4C"/>
      </a:accent4>
      <a:accent5>
        <a:srgbClr val="79C9C7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UMN-4x3-1</Template>
  <TotalTime>1169</TotalTime>
  <Words>191</Words>
  <Application>Microsoft Macintosh PowerPoint</Application>
  <PresentationFormat>On-screen Show (4:3)</PresentationFormat>
  <Paragraphs>48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Abadi</vt:lpstr>
      <vt:lpstr>Arial</vt:lpstr>
      <vt:lpstr>Arial Black</vt:lpstr>
      <vt:lpstr>Calibri</vt:lpstr>
      <vt:lpstr>Corbel</vt:lpstr>
      <vt:lpstr>SVP-regents-PowerPoint-HD-3</vt:lpstr>
      <vt:lpstr>  University of Minnesota Human Research Protection Program Components Reporting to the Interim Executive Director </vt:lpstr>
    </vt:vector>
  </TitlesOfParts>
  <Company>University of Minnesota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Louise G Wanserski</dc:creator>
  <cp:lastModifiedBy>Holly S Santiago</cp:lastModifiedBy>
  <cp:revision>44</cp:revision>
  <dcterms:created xsi:type="dcterms:W3CDTF">2020-12-22T19:40:30Z</dcterms:created>
  <dcterms:modified xsi:type="dcterms:W3CDTF">2026-07-27T18:23:18Z</dcterms:modified>
</cp:coreProperties>
</file>